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61" r:id="rId3"/>
    <p:sldId id="257" r:id="rId4"/>
    <p:sldId id="262" r:id="rId5"/>
    <p:sldId id="263" r:id="rId6"/>
    <p:sldId id="265" r:id="rId7"/>
    <p:sldId id="266" r:id="rId8"/>
    <p:sldId id="258" r:id="rId9"/>
    <p:sldId id="259" r:id="rId10"/>
    <p:sldId id="267" r:id="rId11"/>
    <p:sldId id="268" r:id="rId12"/>
    <p:sldId id="269" r:id="rId13"/>
    <p:sldId id="264" r:id="rId14"/>
    <p:sldId id="270" r:id="rId15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2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58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48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8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8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4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24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8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9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0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9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EC46-37F1-4DDE-A73E-375FA0D7AD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86CE5-F20A-4FE0-8569-38D548C46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7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24" y="437882"/>
            <a:ext cx="11397803" cy="676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80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4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37" y="965915"/>
            <a:ext cx="10702343" cy="452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73" y="1918952"/>
            <a:ext cx="10045521" cy="257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72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341" y="656823"/>
            <a:ext cx="10303098" cy="53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92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69" y="978793"/>
            <a:ext cx="9414456" cy="555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260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5" y="798491"/>
            <a:ext cx="10715222" cy="54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9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50" y="347731"/>
            <a:ext cx="10676586" cy="613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53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55" y="991673"/>
            <a:ext cx="10934163" cy="53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55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>
        <p15:prstTrans prst="airplane" invX="1"/>
        <p:sndAc>
          <p:stSnd>
            <p:snd r:embed="rId2" name="push.wav"/>
          </p:stSnd>
        </p:sndAc>
      </p:transition>
    </mc:Choice>
    <mc:Fallback xmlns="">
      <p:transition>
        <p:fad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73" y="1777285"/>
            <a:ext cx="10315977" cy="321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5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60" y="824248"/>
            <a:ext cx="10740980" cy="485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30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90" y="1326524"/>
            <a:ext cx="10354613" cy="37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58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0" y="1996224"/>
            <a:ext cx="10908406" cy="255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2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77" y="656822"/>
            <a:ext cx="11256136" cy="571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8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30" y="940158"/>
            <a:ext cx="11359165" cy="52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65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4" name="hamm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شاشة عريضة</PresentationFormat>
  <Paragraphs>0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Windows User</dc:creator>
  <cp:lastModifiedBy>Windows User</cp:lastModifiedBy>
  <cp:revision>5</cp:revision>
  <dcterms:created xsi:type="dcterms:W3CDTF">2019-10-19T18:45:04Z</dcterms:created>
  <dcterms:modified xsi:type="dcterms:W3CDTF">2019-10-22T14:03:25Z</dcterms:modified>
</cp:coreProperties>
</file>