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9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19/01/41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19/01/41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19/01/41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19/01/41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19/01/41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19/01/41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19/01/41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19/01/41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19/01/41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19/01/41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19/01/41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400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6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19/01/41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 dir="d"/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9213" y="1643050"/>
            <a:ext cx="6505575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8715375" cy="1981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3571876"/>
            <a:ext cx="8439181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357166"/>
            <a:ext cx="6858048" cy="1033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2910" y="1714488"/>
            <a:ext cx="774383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714752"/>
            <a:ext cx="8601075" cy="1443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428736"/>
            <a:ext cx="7286676" cy="457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57166"/>
            <a:ext cx="4714908" cy="11049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5" y="2428868"/>
            <a:ext cx="8001056" cy="17343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smtClean="0"/>
              <a:t>شروط الحديث الصحيح</a:t>
            </a:r>
            <a:endParaRPr lang="ar-SA" b="1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072330" y="1643050"/>
            <a:ext cx="1428760" cy="5572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2357430"/>
            <a:ext cx="1285884" cy="4286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3429000"/>
            <a:ext cx="1185866" cy="4667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0298" y="2285992"/>
            <a:ext cx="1143008" cy="4286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7224" y="1714488"/>
            <a:ext cx="1104904" cy="4381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cxnSp>
        <p:nvCxnSpPr>
          <p:cNvPr id="10" name="رابط كسهم مستقيم 9"/>
          <p:cNvCxnSpPr>
            <a:stCxn id="6148" idx="2"/>
          </p:cNvCxnSpPr>
          <p:nvPr/>
        </p:nvCxnSpPr>
        <p:spPr>
          <a:xfrm rot="16200000" flipH="1">
            <a:off x="4458887" y="3815952"/>
            <a:ext cx="604845" cy="7643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كسهم مستقيم 11"/>
          <p:cNvCxnSpPr>
            <a:stCxn id="6148" idx="2"/>
          </p:cNvCxnSpPr>
          <p:nvPr/>
        </p:nvCxnSpPr>
        <p:spPr>
          <a:xfrm rot="5400000">
            <a:off x="3673070" y="3794524"/>
            <a:ext cx="604845" cy="8072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معين 13"/>
          <p:cNvSpPr/>
          <p:nvPr/>
        </p:nvSpPr>
        <p:spPr>
          <a:xfrm>
            <a:off x="4786314" y="4429132"/>
            <a:ext cx="1428760" cy="1428760"/>
          </a:xfrm>
          <a:prstGeom prst="diamon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7030A0"/>
                </a:solidFill>
              </a:rPr>
              <a:t>ضبط الصدر</a:t>
            </a:r>
            <a:endParaRPr lang="ar-SA" b="1" dirty="0">
              <a:solidFill>
                <a:srgbClr val="7030A0"/>
              </a:solidFill>
            </a:endParaRPr>
          </a:p>
        </p:txBody>
      </p:sp>
      <p:sp>
        <p:nvSpPr>
          <p:cNvPr id="15" name="معين 14"/>
          <p:cNvSpPr/>
          <p:nvPr/>
        </p:nvSpPr>
        <p:spPr>
          <a:xfrm>
            <a:off x="2500298" y="4500570"/>
            <a:ext cx="1428760" cy="1428760"/>
          </a:xfrm>
          <a:prstGeom prst="diamon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7030A0"/>
                </a:solidFill>
              </a:rPr>
              <a:t>ضبط الكتاب</a:t>
            </a:r>
            <a:endParaRPr lang="ar-SA" b="1" dirty="0">
              <a:solidFill>
                <a:srgbClr val="7030A0"/>
              </a:solidFill>
            </a:endParaRPr>
          </a:p>
        </p:txBody>
      </p:sp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43504" y="5929330"/>
            <a:ext cx="3786182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5929330"/>
            <a:ext cx="4071934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رابط كسهم مستقيم 23"/>
          <p:cNvCxnSpPr/>
          <p:nvPr/>
        </p:nvCxnSpPr>
        <p:spPr>
          <a:xfrm>
            <a:off x="6286512" y="1000108"/>
            <a:ext cx="928694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رابط كسهم مستقيم 24"/>
          <p:cNvCxnSpPr/>
          <p:nvPr/>
        </p:nvCxnSpPr>
        <p:spPr>
          <a:xfrm rot="16200000" flipH="1">
            <a:off x="5107785" y="1393017"/>
            <a:ext cx="1000132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رابط كسهم مستقيم 29"/>
          <p:cNvCxnSpPr>
            <a:stCxn id="2" idx="2"/>
          </p:cNvCxnSpPr>
          <p:nvPr/>
        </p:nvCxnSpPr>
        <p:spPr>
          <a:xfrm rot="5400000">
            <a:off x="3637757" y="2280443"/>
            <a:ext cx="179704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رابط كسهم مستقيم 32"/>
          <p:cNvCxnSpPr/>
          <p:nvPr/>
        </p:nvCxnSpPr>
        <p:spPr>
          <a:xfrm rot="5400000">
            <a:off x="3000364" y="1214422"/>
            <a:ext cx="928694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رابط كسهم مستقيم 34"/>
          <p:cNvCxnSpPr/>
          <p:nvPr/>
        </p:nvCxnSpPr>
        <p:spPr>
          <a:xfrm rot="10800000" flipV="1">
            <a:off x="1714480" y="1142984"/>
            <a:ext cx="114300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800" decel="100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800" decel="100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800" decel="100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800" decel="100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800" decel="100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800" decel="100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800" decel="100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785926"/>
            <a:ext cx="878687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smtClean="0"/>
              <a:t>انسبُ المفهوم للمصطلح فيما يأتي:_</a:t>
            </a:r>
            <a:endParaRPr lang="ar-SA" b="1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357298"/>
            <a:ext cx="6534156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2285992"/>
            <a:ext cx="6772266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3214686"/>
            <a:ext cx="3509969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00232" y="4286256"/>
            <a:ext cx="6819902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71670" y="5286388"/>
            <a:ext cx="6796086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مخطط انسيابي: رابط 8"/>
          <p:cNvSpPr/>
          <p:nvPr/>
        </p:nvSpPr>
        <p:spPr>
          <a:xfrm>
            <a:off x="357158" y="1000108"/>
            <a:ext cx="1571636" cy="928694"/>
          </a:xfrm>
          <a:prstGeom prst="flowChartConnec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اتصال السند</a:t>
            </a:r>
            <a:endParaRPr lang="ar-SA" b="1" dirty="0"/>
          </a:p>
        </p:txBody>
      </p:sp>
      <p:sp>
        <p:nvSpPr>
          <p:cNvPr id="11" name="مخطط انسيابي: رابط 10"/>
          <p:cNvSpPr/>
          <p:nvPr/>
        </p:nvSpPr>
        <p:spPr>
          <a:xfrm>
            <a:off x="357158" y="2071678"/>
            <a:ext cx="1571636" cy="928694"/>
          </a:xfrm>
          <a:prstGeom prst="flowChartConnec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العدل</a:t>
            </a:r>
            <a:endParaRPr lang="ar-SA" sz="2400" b="1" dirty="0"/>
          </a:p>
        </p:txBody>
      </p:sp>
      <p:sp>
        <p:nvSpPr>
          <p:cNvPr id="12" name="مخطط انسيابي: رابط 11"/>
          <p:cNvSpPr/>
          <p:nvPr/>
        </p:nvSpPr>
        <p:spPr>
          <a:xfrm>
            <a:off x="357158" y="3071810"/>
            <a:ext cx="1571636" cy="928694"/>
          </a:xfrm>
          <a:prstGeom prst="flowChartConnec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الضبط</a:t>
            </a:r>
            <a:endParaRPr lang="ar-SA" b="1" dirty="0"/>
          </a:p>
        </p:txBody>
      </p:sp>
      <p:sp>
        <p:nvSpPr>
          <p:cNvPr id="13" name="مخطط انسيابي: رابط 12"/>
          <p:cNvSpPr/>
          <p:nvPr/>
        </p:nvSpPr>
        <p:spPr>
          <a:xfrm>
            <a:off x="285720" y="4143380"/>
            <a:ext cx="1571636" cy="928694"/>
          </a:xfrm>
          <a:prstGeom prst="flowChartConnec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الشذوذ</a:t>
            </a:r>
            <a:endParaRPr lang="ar-SA" b="1" dirty="0"/>
          </a:p>
        </p:txBody>
      </p:sp>
      <p:sp>
        <p:nvSpPr>
          <p:cNvPr id="14" name="مخطط انسيابي: رابط 13"/>
          <p:cNvSpPr/>
          <p:nvPr/>
        </p:nvSpPr>
        <p:spPr>
          <a:xfrm>
            <a:off x="285720" y="5214950"/>
            <a:ext cx="1571636" cy="928694"/>
          </a:xfrm>
          <a:prstGeom prst="flowChartConnec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/>
              <a:t>العلة</a:t>
            </a:r>
            <a:endParaRPr lang="ar-SA" sz="2000" b="1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1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19</Words>
  <PresentationFormat>عرض على الشاشة (3:4)‏</PresentationFormat>
  <Paragraphs>9</Paragraphs>
  <Slides>8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شروط الحديث الصحيح</vt:lpstr>
      <vt:lpstr>الشريحة 7</vt:lpstr>
      <vt:lpstr>انسبُ المفهوم للمصطلح فيما يأتي:_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HP</dc:creator>
  <cp:lastModifiedBy>HP</cp:lastModifiedBy>
  <cp:revision>12</cp:revision>
  <dcterms:created xsi:type="dcterms:W3CDTF">2019-09-18T19:38:33Z</dcterms:created>
  <dcterms:modified xsi:type="dcterms:W3CDTF">2019-09-18T20:32:01Z</dcterms:modified>
</cp:coreProperties>
</file>