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3" r:id="rId9"/>
    <p:sldId id="269" r:id="rId10"/>
    <p:sldId id="264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61" d="100"/>
          <a:sy n="61" d="100"/>
        </p:scale>
        <p:origin x="-1398" y="-7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06/12/1440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06/12/1440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06/12/1440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06/12/1440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06/12/1440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06/12/1440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06/12/1440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06/12/1440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06/12/1440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06/12/1440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06/12/1440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5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06/12/1440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amond/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428868"/>
            <a:ext cx="7143799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285728"/>
            <a:ext cx="71438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922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714488"/>
            <a:ext cx="7572396" cy="3358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214686"/>
            <a:ext cx="7643866" cy="18280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928802"/>
            <a:ext cx="7786742" cy="11430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14488"/>
            <a:ext cx="8358246" cy="40013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انفجار 2 5"/>
          <p:cNvSpPr/>
          <p:nvPr/>
        </p:nvSpPr>
        <p:spPr>
          <a:xfrm>
            <a:off x="500034" y="1643050"/>
            <a:ext cx="8286808" cy="4786346"/>
          </a:xfrm>
          <a:prstGeom prst="irregularSeal2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 smtClean="0"/>
              <a:t>مع تحيات</a:t>
            </a:r>
          </a:p>
          <a:p>
            <a:pPr algn="ctr"/>
            <a:r>
              <a:rPr lang="ar-SA" sz="5400" dirty="0" smtClean="0"/>
              <a:t>وداد </a:t>
            </a:r>
            <a:r>
              <a:rPr lang="ar-SA" sz="5400" dirty="0" err="1" smtClean="0"/>
              <a:t>نواهضة</a:t>
            </a:r>
            <a:r>
              <a:rPr lang="ar-SA" sz="5400" dirty="0" smtClean="0"/>
              <a:t> </a:t>
            </a:r>
            <a:endParaRPr lang="ar-SA" sz="5400" dirty="0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85794"/>
            <a:ext cx="8215370" cy="5143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214290"/>
            <a:ext cx="4071966" cy="11144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2071678"/>
            <a:ext cx="7143800" cy="33821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214422"/>
            <a:ext cx="8215370" cy="50006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214290"/>
            <a:ext cx="4572032" cy="12858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214554"/>
            <a:ext cx="8001056" cy="3571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714488"/>
            <a:ext cx="814393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57364"/>
            <a:ext cx="8229600" cy="32861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85728"/>
            <a:ext cx="5643602" cy="130966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19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857364"/>
            <a:ext cx="8072494" cy="16430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714752"/>
            <a:ext cx="8143932" cy="25003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70" decel="100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70" decel="100000"/>
                                        <p:tgtEl>
                                          <p:spTgt spid="819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3116"/>
            <a:ext cx="8229600" cy="30575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4</Words>
  <Application>Microsoft Office PowerPoint</Application>
  <PresentationFormat>عرض على الشاشة (3:4)‏</PresentationFormat>
  <Paragraphs>2</Paragraphs>
  <Slides>13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HP</dc:creator>
  <cp:lastModifiedBy>عياش</cp:lastModifiedBy>
  <cp:revision>19</cp:revision>
  <dcterms:created xsi:type="dcterms:W3CDTF">2019-02-16T21:51:53Z</dcterms:created>
  <dcterms:modified xsi:type="dcterms:W3CDTF">2019-02-17T08:03:15Z</dcterms:modified>
</cp:coreProperties>
</file>