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11"/>
  </p:notesMasterIdLst>
  <p:sldIdLst>
    <p:sldId id="272" r:id="rId2"/>
    <p:sldId id="266" r:id="rId3"/>
    <p:sldId id="268" r:id="rId4"/>
    <p:sldId id="260" r:id="rId5"/>
    <p:sldId id="261" r:id="rId6"/>
    <p:sldId id="262" r:id="rId7"/>
    <p:sldId id="264" r:id="rId8"/>
    <p:sldId id="271" r:id="rId9"/>
    <p:sldId id="270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83" d="100"/>
          <a:sy n="83" d="100"/>
        </p:scale>
        <p:origin x="-130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1C3ADF9-08C0-4D23-8023-63EC485F3447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661E87-6698-43F1-99F0-E77B9DBB1C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763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61E87-6698-43F1-99F0-E77B9DBB1C50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2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24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965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775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001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817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730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986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148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203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411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780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52C9B-144C-4F5F-8B19-9D6EECB1AF56}" type="datetimeFigureOut">
              <a:rPr lang="ar-SA" smtClean="0"/>
              <a:t>15/06/1440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AC79F-60F1-4361-A6BD-C32B8C4877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342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2286000" y="1828800"/>
            <a:ext cx="8229600" cy="1905000"/>
          </a:xfrm>
        </p:spPr>
        <p:txBody>
          <a:bodyPr>
            <a:normAutofit/>
          </a:bodyPr>
          <a:lstStyle/>
          <a:p>
            <a:r>
              <a:rPr lang="ar-SA" dirty="0" smtClean="0"/>
              <a:t>حديث شريف </a:t>
            </a:r>
            <a:br>
              <a:rPr lang="ar-SA" dirty="0" smtClean="0"/>
            </a:br>
            <a:r>
              <a:rPr lang="ar-SA" dirty="0" smtClean="0"/>
              <a:t>حق المسلم على المسلم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9171039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3" y="0"/>
            <a:ext cx="915578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6600" dirty="0" smtClean="0">
                <a:solidFill>
                  <a:srgbClr val="FFFF00"/>
                </a:solidFill>
              </a:rPr>
              <a:t>حق المسلم على المسلم</a:t>
            </a:r>
            <a:endParaRPr lang="ar-SA" sz="66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عن </a:t>
            </a:r>
            <a:r>
              <a:rPr lang="ar-SA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ابي هريرة ( رضي الله عنه) ان الرسول الله صلى الله عليه وسلم قال : «حق المسلم على المسلم ست قيل : ما هن يا رسول الله ؟ قال : اذا لقيته فسلم عليه واذا دعاك فأجبه واذا </a:t>
            </a:r>
            <a:r>
              <a:rPr lang="ar-SA" sz="36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اسْتنْصحك</a:t>
            </a:r>
            <a:r>
              <a:rPr lang="ar-SA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فانصح له واذا عطس فحمد الله فسمتْه واذا مرض فعده واذا مات فاتبعه»</a:t>
            </a:r>
            <a:endParaRPr lang="ar-SA" sz="3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75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838199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05037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شرح الحديث الشريف</a:t>
            </a:r>
            <a:endParaRPr lang="ar-S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43000"/>
            <a:ext cx="6477000" cy="5029200"/>
          </a:xfrm>
        </p:spPr>
        <p:txBody>
          <a:bodyPr>
            <a:normAutofit lnSpcReduction="10000"/>
          </a:bodyPr>
          <a:lstStyle/>
          <a:p>
            <a:r>
              <a:rPr lang="ar-SA" dirty="0" smtClean="0">
                <a:solidFill>
                  <a:schemeClr val="accent6">
                    <a:lumMod val="75000"/>
                  </a:schemeClr>
                </a:solidFill>
              </a:rPr>
              <a:t>ذكر الحديث حقوقا للمسلم عن اخيه المسلم يقصد منها تحقيق الناس وانهاء التقاطع والتدابر بينهم والحقوق التي ذكرها الحديث : </a:t>
            </a:r>
          </a:p>
          <a:p>
            <a:r>
              <a:rPr lang="ar-SA" dirty="0" smtClean="0">
                <a:solidFill>
                  <a:schemeClr val="accent6">
                    <a:lumMod val="75000"/>
                  </a:schemeClr>
                </a:solidFill>
              </a:rPr>
              <a:t>القاء السلام: فمن حق المسلم على اخيه المسلم اذا لقيه ان يسلم عليه بتحية الاسلام وهي السلام عليكم وهذه تحية اهل الجنة قال تعالى : (وتحيتهم فيها سلام)  والابتداء بالسلام سنة وردها بمثلها او احسن منها واجب قال تعالى : (اذا حيتهم بتحية فحيوا بأحسن منها او ردوها ).</a:t>
            </a:r>
            <a:endParaRPr lang="ar-SA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type.wav"/>
          </p:stSnd>
        </p:sndAc>
      </p:transition>
    </mc:Choice>
    <mc:Fallback xmlns="">
      <p:transition spd="slow">
        <p:circle/>
        <p:sndAc>
          <p:stSnd>
            <p:snd r:embed="rId4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2362200"/>
            <a:ext cx="8229600" cy="762000"/>
          </a:xfrm>
        </p:spPr>
        <p:txBody>
          <a:bodyPr>
            <a:normAutofit/>
          </a:bodyPr>
          <a:lstStyle/>
          <a:p>
            <a:endParaRPr lang="ar-SA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" y="0"/>
            <a:ext cx="9083040" cy="6858000"/>
          </a:xfrm>
          <a:prstGeom prst="rect">
            <a:avLst/>
          </a:prstGeom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33400"/>
            <a:ext cx="6629400" cy="5410200"/>
          </a:xfrm>
        </p:spPr>
        <p:txBody>
          <a:bodyPr>
            <a:normAutofit fontScale="92500" lnSpcReduction="10000"/>
          </a:bodyPr>
          <a:lstStyle/>
          <a:p>
            <a:r>
              <a:rPr lang="ar-SA" i="1" dirty="0" smtClean="0"/>
              <a:t>اجابة الدعوة </a:t>
            </a:r>
            <a:r>
              <a:rPr lang="ar-SA" dirty="0" smtClean="0"/>
              <a:t>: حث الاسلام المسلم على اجابة دعوة اخيه المسلم ما لم يكن فيها معصية وفي اجابة الدعوة تحقيق الالفة والمحبة بين المسلمين وادخال السرور عليهم </a:t>
            </a:r>
          </a:p>
          <a:p>
            <a:r>
              <a:rPr lang="ar-SA" i="1" dirty="0" smtClean="0"/>
              <a:t>اسداء النصح </a:t>
            </a:r>
            <a:r>
              <a:rPr lang="ar-SA" dirty="0" smtClean="0"/>
              <a:t>: من حق المسلم اذا </a:t>
            </a:r>
            <a:r>
              <a:rPr lang="ar-SA" dirty="0" err="1" smtClean="0"/>
              <a:t>استنصحه</a:t>
            </a:r>
            <a:r>
              <a:rPr lang="ar-SA" dirty="0" smtClean="0"/>
              <a:t> في امر من الامور ان ينصح له وان يدله على ما فيه الخير والصلاح وان يحذره مما يضره في دينه ودنياه.</a:t>
            </a:r>
          </a:p>
          <a:p>
            <a:r>
              <a:rPr lang="ar-SA" i="1" dirty="0" smtClean="0"/>
              <a:t>تسميت العاطس </a:t>
            </a:r>
            <a:r>
              <a:rPr lang="ar-SA" dirty="0" smtClean="0"/>
              <a:t>: يستحب لمسلم اذا عطس ان يقول : «الحمد الله» ويستحب لمن سمعه ان يقول له : «يرحمكم الله» فيرد عليه اخوه بقوله : « يهديكم الله ويصلح بالكم»</a:t>
            </a:r>
          </a:p>
        </p:txBody>
      </p:sp>
    </p:spTree>
    <p:extLst>
      <p:ext uri="{BB962C8B-B14F-4D97-AF65-F5344CB8AC3E}">
        <p14:creationId xmlns:p14="http://schemas.microsoft.com/office/powerpoint/2010/main" val="2021219182"/>
      </p:ext>
    </p:extLst>
  </p:cSld>
  <p:clrMapOvr>
    <a:masterClrMapping/>
  </p:clrMapOvr>
  <p:transition spd="slow">
    <p:pull dir="r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8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8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914400"/>
            <a:ext cx="8229600" cy="228600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4" y="0"/>
            <a:ext cx="9158514" cy="6858000"/>
          </a:xfrm>
          <a:prstGeom prst="rect">
            <a:avLst/>
          </a:prstGeom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914400"/>
            <a:ext cx="6934200" cy="5257800"/>
          </a:xfrm>
        </p:spPr>
        <p:txBody>
          <a:bodyPr>
            <a:normAutofit fontScale="92500" lnSpcReduction="10000"/>
          </a:bodyPr>
          <a:lstStyle/>
          <a:p>
            <a:endParaRPr lang="ar-SA" dirty="0" smtClean="0"/>
          </a:p>
          <a:p>
            <a:r>
              <a:rPr lang="ar-SA" i="1" dirty="0" smtClean="0"/>
              <a:t>عيادة المريض </a:t>
            </a:r>
            <a:r>
              <a:rPr lang="ar-SA" dirty="0" smtClean="0"/>
              <a:t>: حث الاسلام على زيارة المريض لزيارة المريض آداب منها : </a:t>
            </a:r>
          </a:p>
          <a:p>
            <a:r>
              <a:rPr lang="ar-SA" dirty="0" smtClean="0"/>
              <a:t>اولا : الاستئذان قبل الزيارة واختيار الوقت المناسب وعدم الإطالة فيها .</a:t>
            </a:r>
          </a:p>
          <a:p>
            <a:pPr algn="ctr"/>
            <a:r>
              <a:rPr lang="ar-SA" dirty="0" smtClean="0"/>
              <a:t>ثانيا : ان يدعو للمريض وان يبث الامل في نفسه وان يدعو له بالدعاء المأثور عن النبي ( صلى الله عليه وسلم ) : « أذهب البأس رب الناس اشف وانت الشافي لا شفاء الا شفاؤك شفاء لا يغادر سقما»</a:t>
            </a:r>
          </a:p>
          <a:p>
            <a:pPr algn="l"/>
            <a:r>
              <a:rPr lang="ar-SA" dirty="0" smtClean="0"/>
              <a:t>ثالثا : ان يحثه على الصبر وان يذكره بأجر الصابرين.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3384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2057400"/>
            <a:ext cx="8229600" cy="9144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152400"/>
            <a:ext cx="8877300" cy="6705600"/>
          </a:xfrm>
          <a:prstGeom prst="rect">
            <a:avLst/>
          </a:prstGeom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endParaRPr lang="ar-SA" dirty="0" smtClean="0"/>
          </a:p>
          <a:p>
            <a:pPr algn="ctr"/>
            <a:r>
              <a:rPr lang="ar-SA" dirty="0" smtClean="0"/>
              <a:t>اتباع الجنائز : </a:t>
            </a:r>
          </a:p>
          <a:p>
            <a:pPr algn="ctr"/>
            <a:r>
              <a:rPr lang="ar-SA" dirty="0" smtClean="0"/>
              <a:t>من حق المسلم على اخيه المسلم اذا مات</a:t>
            </a:r>
          </a:p>
          <a:p>
            <a:pPr algn="ctr"/>
            <a:r>
              <a:rPr lang="ar-SA" dirty="0" smtClean="0"/>
              <a:t> ان يشهد جنازته وان يصلي عليه وان</a:t>
            </a:r>
          </a:p>
          <a:p>
            <a:pPr algn="ctr"/>
            <a:r>
              <a:rPr lang="ar-SA" dirty="0" smtClean="0"/>
              <a:t> يدعو له وان يواسي اهله وان يخفف عنهم </a:t>
            </a:r>
          </a:p>
          <a:p>
            <a:pPr algn="ctr"/>
            <a:r>
              <a:rPr lang="ar-SA" dirty="0" smtClean="0"/>
              <a:t>وقد وعد الرسول (صلى الله عليه وسلم) من حضر الجنازة </a:t>
            </a:r>
          </a:p>
          <a:p>
            <a:pPr algn="ctr"/>
            <a:r>
              <a:rPr lang="ar-SA" dirty="0" smtClean="0"/>
              <a:t>وصلى عليها بالأجر العظيم وحضور الجنازة </a:t>
            </a:r>
          </a:p>
          <a:p>
            <a:pPr algn="ctr"/>
            <a:r>
              <a:rPr lang="ar-SA" dirty="0" smtClean="0"/>
              <a:t>فيه عظة للحي لأنه يذكر بالموت ويحض على</a:t>
            </a:r>
          </a:p>
          <a:p>
            <a:pPr algn="ctr"/>
            <a:r>
              <a:rPr lang="ar-SA" dirty="0" smtClean="0"/>
              <a:t> الاستعداد لليوم الآخر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6757962"/>
      </p:ext>
    </p:extLst>
  </p:cSld>
  <p:clrMapOvr>
    <a:masterClrMapping/>
  </p:clrMapOvr>
  <p:transition spd="slow">
    <p:randomBar dir="vert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20762"/>
          </a:xfrm>
        </p:spPr>
        <p:txBody>
          <a:bodyPr>
            <a:normAutofit/>
          </a:bodyPr>
          <a:lstStyle/>
          <a:p>
            <a:r>
              <a:rPr lang="ar-SA" sz="6000" dirty="0" smtClean="0"/>
              <a:t>حل اسئلة الدرس</a:t>
            </a:r>
            <a:endParaRPr lang="ar-SA" sz="60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86"/>
            <a:ext cx="9144000" cy="6839414"/>
          </a:xfrm>
          <a:prstGeom prst="rect">
            <a:avLst/>
          </a:prstGeom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457200"/>
            <a:ext cx="4800600" cy="6096000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ar-SA" sz="4000" i="1" dirty="0" smtClean="0"/>
              <a:t>السؤال الاول </a:t>
            </a:r>
            <a:r>
              <a:rPr lang="ar-SA" sz="4000" dirty="0" smtClean="0"/>
              <a:t>: اعدد ثلاثة من حقوق المسلم على اخيه المسلم؟؟</a:t>
            </a:r>
          </a:p>
          <a:p>
            <a:pPr marL="82296" indent="0">
              <a:buNone/>
            </a:pPr>
            <a:r>
              <a:rPr lang="ar-SA" sz="4000" i="1" dirty="0" smtClean="0"/>
              <a:t>السؤال الثاني </a:t>
            </a:r>
            <a:r>
              <a:rPr lang="ar-SA" sz="4000" dirty="0" smtClean="0"/>
              <a:t>: اوضح معنى قوله تعالى «واذا حييتم بتحية فحيوا بأحسن منها او ردوها».</a:t>
            </a:r>
          </a:p>
          <a:p>
            <a:pPr marL="82296" indent="0">
              <a:buNone/>
            </a:pPr>
            <a:r>
              <a:rPr lang="ar-SA" sz="4000" i="1" dirty="0" smtClean="0"/>
              <a:t>السؤال الثالث </a:t>
            </a:r>
            <a:r>
              <a:rPr lang="ar-SA" sz="4000" dirty="0" smtClean="0"/>
              <a:t>: اذكر آداب زيارة المريض ؟؟</a:t>
            </a:r>
          </a:p>
          <a:p>
            <a:pPr marL="82296" indent="0">
              <a:buNone/>
            </a:pPr>
            <a:r>
              <a:rPr lang="ar-SA" sz="4000" i="1" dirty="0" smtClean="0"/>
              <a:t>السؤال الرابع </a:t>
            </a:r>
            <a:r>
              <a:rPr lang="ar-SA" sz="4000" dirty="0" smtClean="0"/>
              <a:t>: ابين كيفية تسميت العاطس؟؟</a:t>
            </a:r>
          </a:p>
          <a:p>
            <a:pPr marL="82296" indent="0">
              <a:buNone/>
            </a:pPr>
            <a:endParaRPr lang="ar-SA" sz="4000" dirty="0" smtClean="0"/>
          </a:p>
          <a:p>
            <a:pPr marL="82296" indent="0">
              <a:buNone/>
            </a:pP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292822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2209800"/>
            <a:ext cx="8229600" cy="11430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ar-SA" sz="6000" dirty="0" smtClean="0"/>
              <a:t>عمل الطالبات :</a:t>
            </a:r>
          </a:p>
          <a:p>
            <a:r>
              <a:rPr lang="ar-SA" sz="4400" dirty="0" smtClean="0"/>
              <a:t>غيداء الطرمان </a:t>
            </a:r>
          </a:p>
          <a:p>
            <a:r>
              <a:rPr lang="ar-SA" sz="4400" dirty="0" smtClean="0"/>
              <a:t>ياسمين شروف</a:t>
            </a:r>
          </a:p>
          <a:p>
            <a:r>
              <a:rPr lang="ar-SA" sz="4400" dirty="0" smtClean="0"/>
              <a:t>ميرا الحافظ </a:t>
            </a:r>
          </a:p>
          <a:p>
            <a:r>
              <a:rPr lang="ar-SA" sz="4400" dirty="0" smtClean="0"/>
              <a:t>سدين سليم</a:t>
            </a:r>
          </a:p>
          <a:p>
            <a:r>
              <a:rPr lang="ar-SA" sz="4400" dirty="0" smtClean="0"/>
              <a:t>وجد دبابسة</a:t>
            </a:r>
            <a:endParaRPr lang="ar-SA" sz="44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4953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428</Words>
  <Application>Microsoft Office PowerPoint</Application>
  <PresentationFormat>عرض على الشاشة (3:4)‏</PresentationFormat>
  <Paragraphs>35</Paragraphs>
  <Slides>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حديث شريف  حق المسلم على المسلم </vt:lpstr>
      <vt:lpstr>حق المسلم على المسلم</vt:lpstr>
      <vt:lpstr>عرض تقديمي في PowerPoint</vt:lpstr>
      <vt:lpstr>شرح الحديث الشريف</vt:lpstr>
      <vt:lpstr>عرض تقديمي في PowerPoint</vt:lpstr>
      <vt:lpstr>عرض تقديمي في PowerPoint</vt:lpstr>
      <vt:lpstr>عرض تقديمي في PowerPoint</vt:lpstr>
      <vt:lpstr>حل اسئلة الدرس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اسماء طرمان</dc:creator>
  <cp:lastModifiedBy>فلسطين  للكمبيوتر</cp:lastModifiedBy>
  <cp:revision>25</cp:revision>
  <dcterms:created xsi:type="dcterms:W3CDTF">2018-02-21T15:11:24Z</dcterms:created>
  <dcterms:modified xsi:type="dcterms:W3CDTF">2019-02-20T19:17:36Z</dcterms:modified>
</cp:coreProperties>
</file>