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44" r:id="rId1"/>
  </p:sldMasterIdLst>
  <p:sldIdLst>
    <p:sldId id="256" r:id="rId2"/>
    <p:sldId id="257" r:id="rId3"/>
    <p:sldId id="262" r:id="rId4"/>
    <p:sldId id="263" r:id="rId5"/>
    <p:sldId id="258" r:id="rId6"/>
    <p:sldId id="259" r:id="rId7"/>
    <p:sldId id="261" r:id="rId8"/>
    <p:sldId id="260" r:id="rId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80" d="100"/>
          <a:sy n="80" d="100"/>
        </p:scale>
        <p:origin x="111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عنوان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5" name="عنوان فرعي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1" name="عنصر نائب للتاريخ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25C06D2-0644-4192-9C85-0140FFBB2131}" type="datetimeFigureOut">
              <a:rPr lang="ar-SA" smtClean="0"/>
              <a:t>05/06/40</a:t>
            </a:fld>
            <a:endParaRPr lang="ar-SA"/>
          </a:p>
        </p:txBody>
      </p:sp>
      <p:sp>
        <p:nvSpPr>
          <p:cNvPr id="18" name="عنصر نائب للتذييل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7CFE7CC-1B74-4B34-8A39-DC473C66AC8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C06D2-0644-4192-9C85-0140FFBB2131}" type="datetimeFigureOut">
              <a:rPr lang="ar-SA" smtClean="0"/>
              <a:t>05/06/40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E7CC-1B74-4B34-8A39-DC473C66AC8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925C06D2-0644-4192-9C85-0140FFBB2131}" type="datetimeFigureOut">
              <a:rPr lang="ar-SA" smtClean="0"/>
              <a:t>05/06/40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7CFE7CC-1B74-4B34-8A39-DC473C66AC8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C06D2-0644-4192-9C85-0140FFBB2131}" type="datetimeFigureOut">
              <a:rPr lang="ar-SA" smtClean="0"/>
              <a:t>05/06/40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E7CC-1B74-4B34-8A39-DC473C66AC8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25C06D2-0644-4192-9C85-0140FFBB2131}" type="datetimeFigureOut">
              <a:rPr lang="ar-SA" smtClean="0"/>
              <a:t>05/06/40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87CFE7CC-1B74-4B34-8A39-DC473C66AC8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C06D2-0644-4192-9C85-0140FFBB2131}" type="datetimeFigureOut">
              <a:rPr lang="ar-SA" smtClean="0"/>
              <a:t>05/06/40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E7CC-1B74-4B34-8A39-DC473C66AC8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C06D2-0644-4192-9C85-0140FFBB2131}" type="datetimeFigureOut">
              <a:rPr lang="ar-SA" smtClean="0"/>
              <a:t>05/06/40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E7CC-1B74-4B34-8A39-DC473C66AC8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C06D2-0644-4192-9C85-0140FFBB2131}" type="datetimeFigureOut">
              <a:rPr lang="ar-SA" smtClean="0"/>
              <a:t>05/06/40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E7CC-1B74-4B34-8A39-DC473C66AC8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25C06D2-0644-4192-9C85-0140FFBB2131}" type="datetimeFigureOut">
              <a:rPr lang="ar-SA" smtClean="0"/>
              <a:t>05/06/40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E7CC-1B74-4B34-8A39-DC473C66AC8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C06D2-0644-4192-9C85-0140FFBB2131}" type="datetimeFigureOut">
              <a:rPr lang="ar-SA" smtClean="0"/>
              <a:t>05/06/40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E7CC-1B74-4B34-8A39-DC473C66AC8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C06D2-0644-4192-9C85-0140FFBB2131}" type="datetimeFigureOut">
              <a:rPr lang="ar-SA" smtClean="0"/>
              <a:t>05/06/40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FE7CC-1B74-4B34-8A39-DC473C66AC8B}" type="slidenum">
              <a:rPr lang="ar-SA" smtClean="0"/>
              <a:t>‹#›</a:t>
            </a:fld>
            <a:endParaRPr lang="ar-SA"/>
          </a:p>
        </p:txBody>
      </p:sp>
      <p:sp>
        <p:nvSpPr>
          <p:cNvPr id="10" name="عنصر نائب للصورة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عنصر نائب للعنوان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1" name="عنصر نائب للنص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7" name="عنصر نائب للتاريخ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25C06D2-0644-4192-9C85-0140FFBB2131}" type="datetimeFigureOut">
              <a:rPr lang="ar-SA" smtClean="0"/>
              <a:t>05/06/40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16" name="عنصر نائب لرقم الشريحة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87CFE7CC-1B74-4B34-8A39-DC473C66AC8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1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r" rtl="1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r" rtl="1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r" rtl="1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r" rtl="1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r" rtl="1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r" rtl="1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r" rtl="1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r" rtl="1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r" rtl="1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 smtClean="0"/>
              <a:t>الحديث القدسي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dirty="0" smtClean="0"/>
              <a:t>تعريف الحديث القدسي و لماذا سمي بهذا </a:t>
            </a:r>
            <a:r>
              <a:rPr lang="ar-SA" dirty="0" err="1" smtClean="0"/>
              <a:t>الاسم: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الحديث القدسي:هو الحديث الذي ينسبه الرسول(صلى الله عليه و سلم)الى ربه عز و جل.</a:t>
            </a:r>
          </a:p>
          <a:p>
            <a:endParaRPr lang="ar-SA" dirty="0" smtClean="0"/>
          </a:p>
          <a:p>
            <a:r>
              <a:rPr lang="ar-SA" dirty="0" smtClean="0"/>
              <a:t>سبب تسميته:سمي قدسي </a:t>
            </a:r>
            <a:r>
              <a:rPr lang="ar-SA" dirty="0" smtClean="0"/>
              <a:t>تكريماً </a:t>
            </a:r>
            <a:r>
              <a:rPr lang="ar-SA" dirty="0" smtClean="0"/>
              <a:t>له من حيث اضافته الى الله تعالى.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صيغ الحديث القدسي 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1- أن يقول الراوي: " قال رسول الله صل الله عليه وسلم فيما يرويه عن ربه</a:t>
            </a:r>
          </a:p>
          <a:p>
            <a:r>
              <a:rPr lang="ar-SA" dirty="0" smtClean="0"/>
              <a:t>مثال ذلك: </a:t>
            </a:r>
          </a:p>
          <a:p>
            <a:endParaRPr lang="ar-SA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24944"/>
            <a:ext cx="8172400" cy="393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80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الصيغة الثانية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ar-SA" dirty="0" smtClean="0"/>
              <a:t>2- ان يقول الراوي: " قال رسول الله صل الله عليه وسلم قال الله تعالى أو يقول الله تعالى</a:t>
            </a:r>
            <a:endParaRPr lang="ar-SA" dirty="0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28887"/>
            <a:ext cx="8172400" cy="442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146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dirty="0" smtClean="0"/>
              <a:t/>
            </a:r>
            <a:br>
              <a:rPr lang="ar-SA" dirty="0" smtClean="0"/>
            </a:br>
            <a:r>
              <a:rPr lang="ar-SA" dirty="0" smtClean="0"/>
              <a:t>الفرق بين القران الكريم و الحديث </a:t>
            </a:r>
            <a:r>
              <a:rPr lang="ar-SA" dirty="0" err="1" smtClean="0"/>
              <a:t>القدسي: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ar-SA" dirty="0" smtClean="0"/>
              <a:t>1-القرآن </a:t>
            </a:r>
            <a:r>
              <a:rPr lang="ar-SA" dirty="0" smtClean="0"/>
              <a:t>الكريم معناه و لفظه من الله تعالى،اما الحديث القدسي معناه من الله و لفظه من النبي (صلى الله عليه و سلم).</a:t>
            </a:r>
          </a:p>
          <a:p>
            <a:r>
              <a:rPr lang="ar-SA" dirty="0" smtClean="0"/>
              <a:t>2-القرآن </a:t>
            </a:r>
            <a:r>
              <a:rPr lang="ar-SA" dirty="0" smtClean="0"/>
              <a:t>الكريم معجزه تحدى بها الله تعالى الناس اجمعين،و الحديث القدسي ليس كذلك.</a:t>
            </a:r>
          </a:p>
          <a:p>
            <a:r>
              <a:rPr lang="ar-SA" dirty="0" smtClean="0"/>
              <a:t>3-القرآن </a:t>
            </a:r>
            <a:r>
              <a:rPr lang="ar-SA" dirty="0" smtClean="0"/>
              <a:t>الكريم محفوظ من الله تعالى،بخلاف الحديث القدسي.</a:t>
            </a:r>
          </a:p>
          <a:p>
            <a:r>
              <a:rPr lang="ar-SA" dirty="0" smtClean="0"/>
              <a:t>4-القرآن </a:t>
            </a:r>
            <a:r>
              <a:rPr lang="ar-SA" dirty="0" smtClean="0"/>
              <a:t>الكريم لا شك في صحته،فكله منقول بالتواتر،اما الحديث القدسي فمنه الصحيح و منه الضعيف.</a:t>
            </a:r>
          </a:p>
          <a:p>
            <a:r>
              <a:rPr lang="ar-SA" dirty="0" smtClean="0"/>
              <a:t>5-لا تصح الصلاة الا </a:t>
            </a:r>
            <a:r>
              <a:rPr lang="ar-SA" dirty="0" smtClean="0"/>
              <a:t>بالقرآن </a:t>
            </a:r>
            <a:r>
              <a:rPr lang="ar-SA" dirty="0" smtClean="0"/>
              <a:t>الكريم،اما الحديث القدسي لا تجوز </a:t>
            </a:r>
            <a:r>
              <a:rPr lang="ar-SA" dirty="0" err="1" smtClean="0"/>
              <a:t>الصلاه</a:t>
            </a:r>
            <a:r>
              <a:rPr lang="ar-SA" dirty="0" smtClean="0"/>
              <a:t> فيه.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dirty="0" smtClean="0"/>
              <a:t>الفرق بين الحديث القدسي و الحديث </a:t>
            </a:r>
            <a:r>
              <a:rPr lang="ar-SA" dirty="0" err="1" smtClean="0"/>
              <a:t>النبوي: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1-عدد </a:t>
            </a:r>
            <a:r>
              <a:rPr lang="ar-SA" dirty="0" smtClean="0"/>
              <a:t>الأحاديث </a:t>
            </a:r>
            <a:r>
              <a:rPr lang="ar-SA" dirty="0" smtClean="0"/>
              <a:t>القدسية قليل اذا ما قورن بعدد </a:t>
            </a:r>
            <a:r>
              <a:rPr lang="ar-SA" dirty="0" smtClean="0"/>
              <a:t>الأحاديث </a:t>
            </a:r>
            <a:r>
              <a:rPr lang="ar-SA" dirty="0" err="1" smtClean="0"/>
              <a:t>النبويه</a:t>
            </a:r>
            <a:r>
              <a:rPr lang="ar-SA" dirty="0" smtClean="0"/>
              <a:t>.</a:t>
            </a:r>
          </a:p>
          <a:p>
            <a:endParaRPr lang="ar-SA" dirty="0" smtClean="0"/>
          </a:p>
          <a:p>
            <a:r>
              <a:rPr lang="ar-SA" dirty="0" smtClean="0"/>
              <a:t>2-يغلب على </a:t>
            </a:r>
            <a:r>
              <a:rPr lang="ar-SA" dirty="0" smtClean="0"/>
              <a:t>الأحاديث </a:t>
            </a:r>
            <a:r>
              <a:rPr lang="ar-SA" dirty="0" smtClean="0"/>
              <a:t>القدسية انها تتعلق بالخوف و الرجاء و الترغيب و </a:t>
            </a:r>
            <a:r>
              <a:rPr lang="ar-SA" dirty="0" err="1" smtClean="0"/>
              <a:t>الترهيب،بينما</a:t>
            </a:r>
            <a:r>
              <a:rPr lang="ar-SA" dirty="0" smtClean="0"/>
              <a:t> </a:t>
            </a:r>
            <a:r>
              <a:rPr lang="ar-SA" dirty="0" smtClean="0"/>
              <a:t>الأحاديث النبوية </a:t>
            </a:r>
            <a:r>
              <a:rPr lang="ar-SA" dirty="0" smtClean="0"/>
              <a:t>تشمل امور الدين كلها.</a:t>
            </a:r>
          </a:p>
          <a:p>
            <a:endParaRPr lang="ar-SA" dirty="0" smtClean="0"/>
          </a:p>
          <a:p>
            <a:r>
              <a:rPr lang="ar-SA" dirty="0" smtClean="0"/>
              <a:t>3-الأحاديث </a:t>
            </a:r>
            <a:r>
              <a:rPr lang="ar-SA" dirty="0" err="1" smtClean="0"/>
              <a:t>القدسيه</a:t>
            </a:r>
            <a:r>
              <a:rPr lang="ar-SA" dirty="0" smtClean="0"/>
              <a:t> </a:t>
            </a:r>
            <a:r>
              <a:rPr lang="ar-SA" dirty="0" err="1" smtClean="0"/>
              <a:t>قوليه،بينما</a:t>
            </a:r>
            <a:r>
              <a:rPr lang="ar-SA" dirty="0" smtClean="0"/>
              <a:t> </a:t>
            </a:r>
            <a:r>
              <a:rPr lang="ar-SA" dirty="0" smtClean="0"/>
              <a:t>الأحاديث النبوية قوليه </a:t>
            </a:r>
            <a:r>
              <a:rPr lang="ar-SA" dirty="0" smtClean="0"/>
              <a:t>و فعليه و تقريريه.</a:t>
            </a:r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dirty="0" smtClean="0"/>
              <a:t>نتدبر الحديثين </a:t>
            </a:r>
            <a:r>
              <a:rPr lang="ar-SA" dirty="0" err="1" smtClean="0"/>
              <a:t>لنستنج</a:t>
            </a:r>
            <a:r>
              <a:rPr lang="ar-SA" dirty="0" smtClean="0"/>
              <a:t> الفرق بين الحديث القدسي والحديث النبوي</a:t>
            </a:r>
            <a:endParaRPr lang="ar-SA" dirty="0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72816"/>
            <a:ext cx="4139952" cy="5085184"/>
          </a:xfrm>
          <a:prstGeom prst="rect">
            <a:avLst/>
          </a:prstGeom>
        </p:spPr>
      </p:pic>
      <p:pic>
        <p:nvPicPr>
          <p:cNvPr id="13" name="عنصر نائب للمحتوى 1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139952" y="1772816"/>
            <a:ext cx="4032448" cy="50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336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3324984"/>
          </a:xfrm>
        </p:spPr>
        <p:txBody>
          <a:bodyPr/>
          <a:lstStyle/>
          <a:p>
            <a:pPr algn="ctr"/>
            <a:r>
              <a:rPr lang="ar-SA" dirty="0" smtClean="0"/>
              <a:t>التربيه الدينية</a:t>
            </a:r>
            <a:br>
              <a:rPr lang="ar-SA" dirty="0" smtClean="0"/>
            </a:br>
            <a:r>
              <a:rPr lang="ar-SA" dirty="0" smtClean="0"/>
              <a:t/>
            </a:r>
            <a:br>
              <a:rPr lang="ar-SA" dirty="0" smtClean="0"/>
            </a:br>
            <a:r>
              <a:rPr lang="ar-SA" dirty="0" smtClean="0"/>
              <a:t>الحديث القدسي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3933056"/>
            <a:ext cx="7239000" cy="2522680"/>
          </a:xfrm>
        </p:spPr>
        <p:txBody>
          <a:bodyPr/>
          <a:lstStyle/>
          <a:p>
            <a:pPr>
              <a:buNone/>
            </a:pPr>
            <a:r>
              <a:rPr lang="ar-SA" dirty="0" smtClean="0"/>
              <a:t>عمل الطالبه:</a:t>
            </a:r>
            <a:r>
              <a:rPr lang="ar-SA" dirty="0" err="1" smtClean="0"/>
              <a:t>رنيم</a:t>
            </a:r>
            <a:r>
              <a:rPr lang="ar-SA" dirty="0" smtClean="0"/>
              <a:t> مهند.</a:t>
            </a:r>
          </a:p>
          <a:p>
            <a:pPr algn="l">
              <a:buNone/>
            </a:pPr>
            <a:r>
              <a:rPr lang="ar-SA" dirty="0"/>
              <a:t>ا</a:t>
            </a:r>
            <a:r>
              <a:rPr lang="ar-SA" dirty="0" smtClean="0"/>
              <a:t>شراف </a:t>
            </a:r>
            <a:r>
              <a:rPr lang="ar-SA" dirty="0" err="1" smtClean="0"/>
              <a:t>المعلمه:ناديه</a:t>
            </a:r>
            <a:r>
              <a:rPr lang="ar-SA" dirty="0" smtClean="0"/>
              <a:t> </a:t>
            </a:r>
            <a:r>
              <a:rPr lang="ar-SA" dirty="0" smtClean="0"/>
              <a:t>يمك.    </a:t>
            </a:r>
          </a:p>
          <a:p>
            <a:pPr algn="l">
              <a:buNone/>
            </a:pPr>
            <a:endParaRPr lang="ar-S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وافر">
  <a:themeElements>
    <a:clrScheme name="مدني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وافر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وافر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124</TotalTime>
  <Words>228</Words>
  <Application>Microsoft Office PowerPoint</Application>
  <PresentationFormat>عرض على الشاشة (4:3)</PresentationFormat>
  <Paragraphs>26</Paragraphs>
  <Slides>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13" baseType="lpstr">
      <vt:lpstr>Tahoma</vt:lpstr>
      <vt:lpstr>Trebuchet MS</vt:lpstr>
      <vt:lpstr>Wingdings</vt:lpstr>
      <vt:lpstr>Wingdings 2</vt:lpstr>
      <vt:lpstr>وافر</vt:lpstr>
      <vt:lpstr>الحديث القدسي</vt:lpstr>
      <vt:lpstr>تعريف الحديث القدسي و لماذا سمي بهذا الاسم:</vt:lpstr>
      <vt:lpstr>صيغ الحديث القدسي  </vt:lpstr>
      <vt:lpstr>الصيغة الثانية </vt:lpstr>
      <vt:lpstr> الفرق بين القران الكريم و الحديث القدسي:</vt:lpstr>
      <vt:lpstr>الفرق بين الحديث القدسي و الحديث النبوي:</vt:lpstr>
      <vt:lpstr>نتدبر الحديثين لنستنج الفرق بين الحديث القدسي والحديث النبوي</vt:lpstr>
      <vt:lpstr>التربيه الدينية  الحديث القدسي</vt:lpstr>
    </vt:vector>
  </TitlesOfParts>
  <Company>Ahmed-Under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الحديث القدسي</dc:title>
  <dc:creator>EBDA3</dc:creator>
  <cp:lastModifiedBy>Windows User</cp:lastModifiedBy>
  <cp:revision>7</cp:revision>
  <dcterms:created xsi:type="dcterms:W3CDTF">2019-02-09T15:15:43Z</dcterms:created>
  <dcterms:modified xsi:type="dcterms:W3CDTF">2019-02-10T20:48:00Z</dcterms:modified>
</cp:coreProperties>
</file>