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1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4660"/>
  </p:normalViewPr>
  <p:slideViewPr>
    <p:cSldViewPr snapToGrid="0">
      <p:cViewPr varScale="1">
        <p:scale>
          <a:sx n="48" d="100"/>
          <a:sy n="48" d="100"/>
        </p:scale>
        <p:origin x="27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2925F-AF44-470B-AA8E-9809FD59B979}" type="datetimeFigureOut">
              <a:rPr lang="ar-SA" smtClean="0"/>
              <a:t>13/02/1440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3C720-64C3-4E74-9437-6B73A253A33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88303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2925F-AF44-470B-AA8E-9809FD59B979}" type="datetimeFigureOut">
              <a:rPr lang="ar-SA" smtClean="0"/>
              <a:t>13/02/1440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3C720-64C3-4E74-9437-6B73A253A33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17475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2925F-AF44-470B-AA8E-9809FD59B979}" type="datetimeFigureOut">
              <a:rPr lang="ar-SA" smtClean="0"/>
              <a:t>13/02/1440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3C720-64C3-4E74-9437-6B73A253A33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59632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2925F-AF44-470B-AA8E-9809FD59B979}" type="datetimeFigureOut">
              <a:rPr lang="ar-SA" smtClean="0"/>
              <a:t>13/02/1440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3C720-64C3-4E74-9437-6B73A253A33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31220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2925F-AF44-470B-AA8E-9809FD59B979}" type="datetimeFigureOut">
              <a:rPr lang="ar-SA" smtClean="0"/>
              <a:t>13/02/1440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3C720-64C3-4E74-9437-6B73A253A33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79904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2925F-AF44-470B-AA8E-9809FD59B979}" type="datetimeFigureOut">
              <a:rPr lang="ar-SA" smtClean="0"/>
              <a:t>13/02/1440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3C720-64C3-4E74-9437-6B73A253A33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21193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2925F-AF44-470B-AA8E-9809FD59B979}" type="datetimeFigureOut">
              <a:rPr lang="ar-SA" smtClean="0"/>
              <a:t>13/02/1440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3C720-64C3-4E74-9437-6B73A253A33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73408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2925F-AF44-470B-AA8E-9809FD59B979}" type="datetimeFigureOut">
              <a:rPr lang="ar-SA" smtClean="0"/>
              <a:t>13/02/1440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3C720-64C3-4E74-9437-6B73A253A33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85390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2925F-AF44-470B-AA8E-9809FD59B979}" type="datetimeFigureOut">
              <a:rPr lang="ar-SA" smtClean="0"/>
              <a:t>13/02/1440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3C720-64C3-4E74-9437-6B73A253A33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53739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2925F-AF44-470B-AA8E-9809FD59B979}" type="datetimeFigureOut">
              <a:rPr lang="ar-SA" smtClean="0"/>
              <a:t>13/02/1440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3C720-64C3-4E74-9437-6B73A253A33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51557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2925F-AF44-470B-AA8E-9809FD59B979}" type="datetimeFigureOut">
              <a:rPr lang="ar-SA" smtClean="0"/>
              <a:t>13/02/1440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3C720-64C3-4E74-9437-6B73A253A33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00517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52925F-AF44-470B-AA8E-9809FD59B979}" type="datetimeFigureOut">
              <a:rPr lang="ar-SA" smtClean="0"/>
              <a:t>13/02/1440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63C720-64C3-4E74-9437-6B73A253A33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14534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011" y="256674"/>
            <a:ext cx="11325726" cy="6176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7986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 thruBlk="1"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379" y="336884"/>
            <a:ext cx="11935326" cy="6063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3579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95" y="336884"/>
            <a:ext cx="11839073" cy="6128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28405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21" y="513347"/>
            <a:ext cx="12031579" cy="5390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7968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759" y="1283368"/>
            <a:ext cx="11438020" cy="3256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87797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926" y="176463"/>
            <a:ext cx="11454063" cy="6079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0807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096" y="1074821"/>
            <a:ext cx="11020926" cy="4251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6096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dir="r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305" y="1620253"/>
            <a:ext cx="10924674" cy="3384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7403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885" y="1122947"/>
            <a:ext cx="11357810" cy="3994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2102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0</Words>
  <Application>Microsoft Office PowerPoint</Application>
  <PresentationFormat>شاشة عريضة</PresentationFormat>
  <Paragraphs>0</Paragraphs>
  <Slides>9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user</dc:creator>
  <cp:lastModifiedBy>user</cp:lastModifiedBy>
  <cp:revision>2</cp:revision>
  <dcterms:created xsi:type="dcterms:W3CDTF">2018-10-23T04:40:19Z</dcterms:created>
  <dcterms:modified xsi:type="dcterms:W3CDTF">2018-10-23T05:38:19Z</dcterms:modified>
</cp:coreProperties>
</file>