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2" r:id="rId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48" d="100"/>
          <a:sy n="48" d="100"/>
        </p:scale>
        <p:origin x="9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714A-0EAE-435A-94A3-A318D9B69521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7EFC-DFB1-4033-9373-31D8EA6257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8621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714A-0EAE-435A-94A3-A318D9B69521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7EFC-DFB1-4033-9373-31D8EA6257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4257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714A-0EAE-435A-94A3-A318D9B69521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7EFC-DFB1-4033-9373-31D8EA6257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409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714A-0EAE-435A-94A3-A318D9B69521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7EFC-DFB1-4033-9373-31D8EA6257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94420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714A-0EAE-435A-94A3-A318D9B69521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7EFC-DFB1-4033-9373-31D8EA6257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2987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714A-0EAE-435A-94A3-A318D9B69521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7EFC-DFB1-4033-9373-31D8EA6257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44053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714A-0EAE-435A-94A3-A318D9B69521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7EFC-DFB1-4033-9373-31D8EA6257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6758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714A-0EAE-435A-94A3-A318D9B69521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7EFC-DFB1-4033-9373-31D8EA6257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88935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714A-0EAE-435A-94A3-A318D9B69521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7EFC-DFB1-4033-9373-31D8EA6257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65247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714A-0EAE-435A-94A3-A318D9B69521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7EFC-DFB1-4033-9373-31D8EA6257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25586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0714A-0EAE-435A-94A3-A318D9B69521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67EFC-DFB1-4033-9373-31D8EA6257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3254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0714A-0EAE-435A-94A3-A318D9B69521}" type="datetimeFigureOut">
              <a:rPr lang="ar-SA" smtClean="0"/>
              <a:t>28/01/1440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67EFC-DFB1-4033-9373-31D8EA6257A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1014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68" y="352926"/>
            <a:ext cx="11421979" cy="688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7890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474" y="657726"/>
            <a:ext cx="11229473" cy="651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1194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306" y="385010"/>
            <a:ext cx="11261558" cy="632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4607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74" y="352926"/>
            <a:ext cx="11758863" cy="572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518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012" y="1748589"/>
            <a:ext cx="11405936" cy="317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3784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63" y="577516"/>
            <a:ext cx="11373853" cy="5550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244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68" y="898358"/>
            <a:ext cx="11405937" cy="526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986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user</cp:lastModifiedBy>
  <cp:revision>1</cp:revision>
  <dcterms:created xsi:type="dcterms:W3CDTF">2018-10-08T19:00:19Z</dcterms:created>
  <dcterms:modified xsi:type="dcterms:W3CDTF">2018-10-08T19:00:53Z</dcterms:modified>
</cp:coreProperties>
</file>