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481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586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7883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4301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7208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8508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149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1861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970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5855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187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10E42-C77B-41B4-9F55-BB14FC9B4D9D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EF165-FC94-45B6-9539-5686F958B44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304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505" y="128338"/>
            <a:ext cx="11855116" cy="643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65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1147762"/>
            <a:ext cx="808672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2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316" y="1427746"/>
            <a:ext cx="10170695" cy="372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052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22" y="689811"/>
            <a:ext cx="11020926" cy="524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48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89" y="385012"/>
            <a:ext cx="11438022" cy="60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92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176463"/>
            <a:ext cx="11373853" cy="606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859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26" y="657726"/>
            <a:ext cx="11181348" cy="54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956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2</cp:revision>
  <dcterms:created xsi:type="dcterms:W3CDTF">2018-10-08T18:52:24Z</dcterms:created>
  <dcterms:modified xsi:type="dcterms:W3CDTF">2018-10-08T18:53:08Z</dcterms:modified>
</cp:coreProperties>
</file>