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9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520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689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5979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244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865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813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836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3394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871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3202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16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76A4B-91D7-4DFF-8DFA-385AFDBADF04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2396-29C0-4E49-9DFD-5483D25DBA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678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75" y="304801"/>
            <a:ext cx="11790946" cy="62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3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12" y="497305"/>
            <a:ext cx="10411326" cy="527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7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74" y="529389"/>
            <a:ext cx="11405937" cy="51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965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2" y="545431"/>
            <a:ext cx="11566358" cy="567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64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37" y="513347"/>
            <a:ext cx="11598441" cy="595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530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379"/>
            <a:ext cx="11983453" cy="61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85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589"/>
            <a:ext cx="12192000" cy="635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9695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9" y="272716"/>
            <a:ext cx="11566358" cy="61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49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32" y="1796717"/>
            <a:ext cx="11133221" cy="218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55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5" y="192506"/>
            <a:ext cx="11855115" cy="632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09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شاشة عريضة</PresentationFormat>
  <Paragraphs>0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2</cp:revision>
  <dcterms:created xsi:type="dcterms:W3CDTF">2018-10-08T17:57:46Z</dcterms:created>
  <dcterms:modified xsi:type="dcterms:W3CDTF">2018-10-08T18:02:35Z</dcterms:modified>
</cp:coreProperties>
</file>