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8" r:id="rId14"/>
    <p:sldId id="269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7589C8-1855-4318-A4B4-4AB6EB7CBCEE}" type="datetimeFigureOut">
              <a:rPr lang="ar-SA" smtClean="0"/>
              <a:t>18/06/39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139859-A5B8-448F-A0D4-ECE04F731F30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sndAc>
      <p:stSnd>
        <p:snd r:embed="rId13" name="chimes.wav" builtIn="1"/>
      </p:stSnd>
    </p:sndAc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71543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8429684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857232"/>
            <a:ext cx="8643998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571744"/>
            <a:ext cx="871543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071546"/>
            <a:ext cx="821537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857232"/>
            <a:ext cx="8001055" cy="5000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spd="slow">
    <p:wheel spokes="3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857256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214422"/>
            <a:ext cx="821537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85729"/>
            <a:ext cx="900115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57256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714356"/>
            <a:ext cx="864399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572559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u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864399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85794"/>
            <a:ext cx="8358245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0</Words>
  <Application>Microsoft Office PowerPoint</Application>
  <PresentationFormat>عرض على الشاشة (3:4)‏</PresentationFormat>
  <Paragraphs>0</Paragraphs>
  <Slides>14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تدفق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</vt:vector>
  </TitlesOfParts>
  <Company>Ahmed-Under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happy</dc:creator>
  <cp:lastModifiedBy>happy</cp:lastModifiedBy>
  <cp:revision>4</cp:revision>
  <dcterms:created xsi:type="dcterms:W3CDTF">2018-03-05T14:22:00Z</dcterms:created>
  <dcterms:modified xsi:type="dcterms:W3CDTF">2018-03-05T14:52:15Z</dcterms:modified>
</cp:coreProperties>
</file>