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7" r:id="rId2"/>
    <p:sldId id="260" r:id="rId3"/>
    <p:sldId id="256" r:id="rId4"/>
    <p:sldId id="258" r:id="rId5"/>
    <p:sldId id="259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2" d="100"/>
          <a:sy n="62" d="100"/>
        </p:scale>
        <p:origin x="-95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6/2/1439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6/2/1439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6/2/1439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6/2/1439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6/2/1439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6/2/1439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6/2/1439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6/2/1439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6/2/1439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6/2/1439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6/2/1439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6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6/2/1439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 dir="d"/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476672"/>
            <a:ext cx="6552728" cy="1085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636912"/>
            <a:ext cx="6552728" cy="24482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102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412777"/>
            <a:ext cx="8686800" cy="32116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024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8658225" cy="37406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653136"/>
            <a:ext cx="8743950" cy="12001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838" y="1838325"/>
            <a:ext cx="8696325" cy="31813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مستطيل ذو زوايا قطرية مستديرة 2"/>
          <p:cNvSpPr/>
          <p:nvPr/>
        </p:nvSpPr>
        <p:spPr>
          <a:xfrm>
            <a:off x="1115616" y="2060848"/>
            <a:ext cx="6696744" cy="2952328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إعداد وداد </a:t>
            </a:r>
            <a:r>
              <a:rPr lang="ar-SA" sz="48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نواهضة</a:t>
            </a:r>
            <a:r>
              <a:rPr lang="ar-SA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</a:p>
          <a:p>
            <a:pPr algn="ctr"/>
            <a:r>
              <a:rPr lang="ar-SA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مدرسة خديجة بنت خويلد </a:t>
            </a:r>
          </a:p>
          <a:p>
            <a:pPr algn="ctr"/>
            <a:r>
              <a:rPr lang="ar-SA" sz="48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اليامون</a:t>
            </a:r>
            <a:r>
              <a:rPr lang="ar-SA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_ جنين </a:t>
            </a:r>
            <a:endParaRPr lang="ar-SA" sz="4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980728"/>
            <a:ext cx="5040559" cy="518457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188640"/>
            <a:ext cx="3096344" cy="4964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20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764704"/>
            <a:ext cx="7344817" cy="55446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88640"/>
            <a:ext cx="6768752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sz="5400" b="1" dirty="0" smtClean="0">
                <a:solidFill>
                  <a:srgbClr val="00B050"/>
                </a:solidFill>
              </a:rPr>
              <a:t> </a:t>
            </a:r>
            <a:endParaRPr lang="ar-SA" sz="5400" b="1" dirty="0">
              <a:solidFill>
                <a:srgbClr val="00B050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60648"/>
            <a:ext cx="4176464" cy="15121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938" y="2700338"/>
            <a:ext cx="8620125" cy="28889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412776"/>
            <a:ext cx="6768752" cy="10801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996952"/>
            <a:ext cx="6768752" cy="10081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sz="5400" b="1" dirty="0" smtClean="0"/>
              <a:t>أفسر  </a:t>
            </a:r>
            <a:endParaRPr lang="ar-SA" sz="54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340768"/>
            <a:ext cx="6120680" cy="112127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مخطط انسيابي: محطة طرفية 3"/>
          <p:cNvSpPr/>
          <p:nvPr/>
        </p:nvSpPr>
        <p:spPr>
          <a:xfrm>
            <a:off x="2627784" y="2636912"/>
            <a:ext cx="4464496" cy="936104"/>
          </a:xfrm>
          <a:prstGeom prst="flowChartTerminator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الجواب</a:t>
            </a:r>
            <a:endParaRPr lang="ar-SA" sz="5400" b="1" dirty="0">
              <a:solidFill>
                <a:schemeClr val="tx1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3717032"/>
            <a:ext cx="5908154" cy="9124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797152"/>
            <a:ext cx="8677275" cy="1800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628800"/>
            <a:ext cx="8686800" cy="38884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92696"/>
            <a:ext cx="8696325" cy="28803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933056"/>
            <a:ext cx="8496944" cy="23042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</TotalTime>
  <Words>13</Words>
  <Application>Microsoft Office PowerPoint</Application>
  <PresentationFormat>عرض على الشاشة (3:4)‏</PresentationFormat>
  <Paragraphs>6</Paragraphs>
  <Slides>13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سمة Office</vt:lpstr>
      <vt:lpstr>الشريحة 1</vt:lpstr>
      <vt:lpstr>الشريحة 2</vt:lpstr>
      <vt:lpstr>الشريحة 3</vt:lpstr>
      <vt:lpstr>الشريحة 4</vt:lpstr>
      <vt:lpstr> </vt:lpstr>
      <vt:lpstr>الشريحة 6</vt:lpstr>
      <vt:lpstr>أفسر  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EBDA3</dc:creator>
  <cp:lastModifiedBy>EBDA3</cp:lastModifiedBy>
  <cp:revision>34</cp:revision>
  <dcterms:created xsi:type="dcterms:W3CDTF">2018-02-17T13:26:52Z</dcterms:created>
  <dcterms:modified xsi:type="dcterms:W3CDTF">2018-02-17T18:35:45Z</dcterms:modified>
</cp:coreProperties>
</file>