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12" r:id="rId1"/>
  </p:sldMasterIdLst>
  <p:notesMasterIdLst>
    <p:notesMasterId r:id="rId10"/>
  </p:notesMasterIdLst>
  <p:sldIdLst>
    <p:sldId id="256" r:id="rId2"/>
    <p:sldId id="275" r:id="rId3"/>
    <p:sldId id="276" r:id="rId4"/>
    <p:sldId id="278" r:id="rId5"/>
    <p:sldId id="279" r:id="rId6"/>
    <p:sldId id="280" r:id="rId7"/>
    <p:sldId id="281" r:id="rId8"/>
    <p:sldId id="277" r:id="rId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77193" autoAdjust="0"/>
    <p:restoredTop sz="94660"/>
  </p:normalViewPr>
  <p:slideViewPr>
    <p:cSldViewPr>
      <p:cViewPr>
        <p:scale>
          <a:sx n="75" d="100"/>
          <a:sy n="75" d="100"/>
        </p:scale>
        <p:origin x="-72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D6B080-334E-433C-A5C7-AF8A5270DBDA}" type="doc">
      <dgm:prSet loTypeId="urn:microsoft.com/office/officeart/2005/8/layout/target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rtl="1"/>
          <a:endParaRPr lang="ar-JO"/>
        </a:p>
      </dgm:t>
    </dgm:pt>
    <dgm:pt modelId="{71C69595-983A-4885-808C-ABE75163C8D6}">
      <dgm:prSet phldrT="[نص]" custT="1"/>
      <dgm:spPr/>
      <dgm:t>
        <a:bodyPr anchor="t" anchorCtr="0"/>
        <a:lstStyle/>
        <a:p>
          <a:pPr rtl="1"/>
          <a:endParaRPr lang="ar-JO" sz="1200" b="1" dirty="0"/>
        </a:p>
      </dgm:t>
    </dgm:pt>
    <dgm:pt modelId="{9D79869F-A7FA-4676-8E5D-0653B4D65EBF}" type="parTrans" cxnId="{9B5E78C7-14FC-48A6-96E9-35FC7C912228}">
      <dgm:prSet/>
      <dgm:spPr/>
      <dgm:t>
        <a:bodyPr/>
        <a:lstStyle/>
        <a:p>
          <a:pPr rtl="1"/>
          <a:endParaRPr lang="ar-JO"/>
        </a:p>
      </dgm:t>
    </dgm:pt>
    <dgm:pt modelId="{FB4C022D-07DD-4C75-BEB0-140A68A85A2E}" type="sibTrans" cxnId="{9B5E78C7-14FC-48A6-96E9-35FC7C912228}">
      <dgm:prSet/>
      <dgm:spPr/>
      <dgm:t>
        <a:bodyPr/>
        <a:lstStyle/>
        <a:p>
          <a:pPr rtl="1"/>
          <a:endParaRPr lang="ar-JO"/>
        </a:p>
      </dgm:t>
    </dgm:pt>
    <dgm:pt modelId="{12EEF110-E695-4258-BAF3-C6BEDA8C53BF}">
      <dgm:prSet phldrT="[نص]" custT="1"/>
      <dgm:spPr/>
      <dgm:t>
        <a:bodyPr anchor="t" anchorCtr="0"/>
        <a:lstStyle/>
        <a:p>
          <a:pPr algn="r" rtl="1">
            <a:lnSpc>
              <a:spcPct val="150000"/>
            </a:lnSpc>
          </a:pPr>
          <a:r>
            <a:rPr lang="ar-JO" sz="600" dirty="0" smtClean="0"/>
            <a:t> </a:t>
          </a:r>
          <a:endParaRPr lang="ar-JO" sz="1200" dirty="0"/>
        </a:p>
      </dgm:t>
    </dgm:pt>
    <dgm:pt modelId="{7D30C10B-0BD5-438B-8010-2DCA5683A112}" type="sibTrans" cxnId="{00928CC5-9878-4A31-9275-9B75073A5C5A}">
      <dgm:prSet/>
      <dgm:spPr/>
      <dgm:t>
        <a:bodyPr/>
        <a:lstStyle/>
        <a:p>
          <a:pPr rtl="1"/>
          <a:endParaRPr lang="ar-JO"/>
        </a:p>
      </dgm:t>
    </dgm:pt>
    <dgm:pt modelId="{328A6AE7-0C3A-4E02-BF3C-53A38AD77CF4}" type="parTrans" cxnId="{00928CC5-9878-4A31-9275-9B75073A5C5A}">
      <dgm:prSet/>
      <dgm:spPr/>
      <dgm:t>
        <a:bodyPr/>
        <a:lstStyle/>
        <a:p>
          <a:pPr rtl="1"/>
          <a:endParaRPr lang="ar-JO"/>
        </a:p>
      </dgm:t>
    </dgm:pt>
    <dgm:pt modelId="{D9D1B8B4-BDD0-44A3-B9F8-7373CDB9F0BF}">
      <dgm:prSet phldrT="[نص]" custT="1"/>
      <dgm:spPr/>
      <dgm:t>
        <a:bodyPr/>
        <a:lstStyle/>
        <a:p>
          <a:pPr algn="l" rtl="1"/>
          <a:endParaRPr lang="ar-JO" sz="3600" dirty="0"/>
        </a:p>
      </dgm:t>
    </dgm:pt>
    <dgm:pt modelId="{59891838-0545-412F-BC38-6189769DAD45}" type="sibTrans" cxnId="{0EBED5F4-41DC-49BE-A093-9DD9A19B2F6A}">
      <dgm:prSet/>
      <dgm:spPr/>
      <dgm:t>
        <a:bodyPr/>
        <a:lstStyle/>
        <a:p>
          <a:pPr rtl="1"/>
          <a:endParaRPr lang="ar-JO"/>
        </a:p>
      </dgm:t>
    </dgm:pt>
    <dgm:pt modelId="{E5C59B22-F44C-4245-83A8-7AD176C65597}" type="parTrans" cxnId="{0EBED5F4-41DC-49BE-A093-9DD9A19B2F6A}">
      <dgm:prSet/>
      <dgm:spPr/>
      <dgm:t>
        <a:bodyPr/>
        <a:lstStyle/>
        <a:p>
          <a:pPr rtl="1"/>
          <a:endParaRPr lang="ar-JO"/>
        </a:p>
      </dgm:t>
    </dgm:pt>
    <dgm:pt modelId="{169BDB78-9BA3-4C99-A1A8-B93D7B675CB3}">
      <dgm:prSet phldrT="[نص]" custT="1"/>
      <dgm:spPr/>
      <dgm:t>
        <a:bodyPr/>
        <a:lstStyle/>
        <a:p>
          <a:pPr algn="r" rtl="1"/>
          <a:endParaRPr lang="ar-JO" sz="3200" dirty="0"/>
        </a:p>
      </dgm:t>
    </dgm:pt>
    <dgm:pt modelId="{33123C6D-8182-40EB-854D-3CEB0287D558}" type="sibTrans" cxnId="{AF4BEE67-6B37-41BA-9ED3-54FACDE2D1D7}">
      <dgm:prSet/>
      <dgm:spPr/>
      <dgm:t>
        <a:bodyPr/>
        <a:lstStyle/>
        <a:p>
          <a:pPr rtl="1"/>
          <a:endParaRPr lang="ar-JO"/>
        </a:p>
      </dgm:t>
    </dgm:pt>
    <dgm:pt modelId="{7073FF11-72CA-4F88-9B51-8BB177C21743}" type="parTrans" cxnId="{AF4BEE67-6B37-41BA-9ED3-54FACDE2D1D7}">
      <dgm:prSet/>
      <dgm:spPr/>
      <dgm:t>
        <a:bodyPr/>
        <a:lstStyle/>
        <a:p>
          <a:pPr rtl="1"/>
          <a:endParaRPr lang="ar-JO"/>
        </a:p>
      </dgm:t>
    </dgm:pt>
    <dgm:pt modelId="{49727869-C8FB-476E-B94C-3DC36A39A878}" type="pres">
      <dgm:prSet presAssocID="{55D6B080-334E-433C-A5C7-AF8A5270DBD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1852950C-DE34-4022-920C-924A5EE59FC3}" type="pres">
      <dgm:prSet presAssocID="{169BDB78-9BA3-4C99-A1A8-B93D7B675CB3}" presName="circle1" presStyleLbl="node1" presStyleIdx="0" presStyleCnt="2" custLinFactNeighborX="348" custLinFactNeighborY="0"/>
      <dgm:spPr/>
      <dgm:t>
        <a:bodyPr/>
        <a:lstStyle/>
        <a:p>
          <a:pPr rtl="1"/>
          <a:endParaRPr lang="ar-JO"/>
        </a:p>
      </dgm:t>
    </dgm:pt>
    <dgm:pt modelId="{5B4ECE39-EF55-4724-BD85-A7FE5991AC27}" type="pres">
      <dgm:prSet presAssocID="{169BDB78-9BA3-4C99-A1A8-B93D7B675CB3}" presName="space" presStyleCnt="0"/>
      <dgm:spPr/>
      <dgm:t>
        <a:bodyPr/>
        <a:lstStyle/>
        <a:p>
          <a:pPr rtl="1"/>
          <a:endParaRPr lang="ar-JO"/>
        </a:p>
      </dgm:t>
    </dgm:pt>
    <dgm:pt modelId="{D2223AF8-1EC4-46E4-AAD3-31DD38FDCFA6}" type="pres">
      <dgm:prSet presAssocID="{169BDB78-9BA3-4C99-A1A8-B93D7B675CB3}" presName="rect1" presStyleLbl="alignAcc1" presStyleIdx="0" presStyleCnt="2" custAng="0" custFlipHor="1" custScaleX="100000" custScaleY="100000" custLinFactNeighborX="2116" custLinFactNeighborY="-6671"/>
      <dgm:spPr/>
      <dgm:t>
        <a:bodyPr/>
        <a:lstStyle/>
        <a:p>
          <a:pPr rtl="1"/>
          <a:endParaRPr lang="ar-JO"/>
        </a:p>
      </dgm:t>
    </dgm:pt>
    <dgm:pt modelId="{B2828A7C-6F4E-4FE2-B39A-DE166E907DCF}" type="pres">
      <dgm:prSet presAssocID="{D9D1B8B4-BDD0-44A3-B9F8-7373CDB9F0BF}" presName="vertSpace2" presStyleLbl="node1" presStyleIdx="0" presStyleCnt="2"/>
      <dgm:spPr/>
      <dgm:t>
        <a:bodyPr/>
        <a:lstStyle/>
        <a:p>
          <a:pPr rtl="1"/>
          <a:endParaRPr lang="ar-JO"/>
        </a:p>
      </dgm:t>
    </dgm:pt>
    <dgm:pt modelId="{7B58D913-3F5D-440E-880B-B1365A756045}" type="pres">
      <dgm:prSet presAssocID="{D9D1B8B4-BDD0-44A3-B9F8-7373CDB9F0BF}" presName="circle2" presStyleLbl="node1" presStyleIdx="1" presStyleCnt="2"/>
      <dgm:spPr/>
      <dgm:t>
        <a:bodyPr/>
        <a:lstStyle/>
        <a:p>
          <a:pPr rtl="1"/>
          <a:endParaRPr lang="ar-JO"/>
        </a:p>
      </dgm:t>
    </dgm:pt>
    <dgm:pt modelId="{DF22737F-7D2E-4F8F-8D50-A8710CD6624E}" type="pres">
      <dgm:prSet presAssocID="{D9D1B8B4-BDD0-44A3-B9F8-7373CDB9F0BF}" presName="rect2" presStyleLbl="alignAcc1" presStyleIdx="1" presStyleCnt="2" custScaleY="123002" custLinFactNeighborX="2206" custLinFactNeighborY="21609"/>
      <dgm:spPr/>
      <dgm:t>
        <a:bodyPr/>
        <a:lstStyle/>
        <a:p>
          <a:pPr rtl="1"/>
          <a:endParaRPr lang="ar-JO"/>
        </a:p>
      </dgm:t>
    </dgm:pt>
    <dgm:pt modelId="{8E744DFB-BFB6-4E88-BA7A-0FF103396580}" type="pres">
      <dgm:prSet presAssocID="{169BDB78-9BA3-4C99-A1A8-B93D7B675CB3}" presName="rect1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A744774F-61B4-4EA0-9A38-E5594C45A8BF}" type="pres">
      <dgm:prSet presAssocID="{169BDB78-9BA3-4C99-A1A8-B93D7B675CB3}" presName="rect1ChTx" presStyleLbl="alignAcc1" presStyleIdx="1" presStyleCnt="2" custScaleX="120945" custScaleY="100000" custLinFactNeighborX="-14320" custLinFactNeighborY="-79833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99B8D159-5B24-4C98-8217-91D75C12FE12}" type="pres">
      <dgm:prSet presAssocID="{D9D1B8B4-BDD0-44A3-B9F8-7373CDB9F0BF}" presName="rect2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DB57314F-237C-46EB-AE26-7C6D9E49C1E1}" type="pres">
      <dgm:prSet presAssocID="{D9D1B8B4-BDD0-44A3-B9F8-7373CDB9F0BF}" presName="rect2ChTx" presStyleLbl="alignAcc1" presStyleIdx="1" presStyleCnt="2" custScaleX="123386" custScaleY="100000" custLinFactNeighborX="-14227" custLinFactNeighborY="-13391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</dgm:ptLst>
  <dgm:cxnLst>
    <dgm:cxn modelId="{9B5E78C7-14FC-48A6-96E9-35FC7C912228}" srcId="{169BDB78-9BA3-4C99-A1A8-B93D7B675CB3}" destId="{71C69595-983A-4885-808C-ABE75163C8D6}" srcOrd="0" destOrd="0" parTransId="{9D79869F-A7FA-4676-8E5D-0653B4D65EBF}" sibTransId="{FB4C022D-07DD-4C75-BEB0-140A68A85A2E}"/>
    <dgm:cxn modelId="{0EBED5F4-41DC-49BE-A093-9DD9A19B2F6A}" srcId="{55D6B080-334E-433C-A5C7-AF8A5270DBDA}" destId="{D9D1B8B4-BDD0-44A3-B9F8-7373CDB9F0BF}" srcOrd="1" destOrd="0" parTransId="{E5C59B22-F44C-4245-83A8-7AD176C65597}" sibTransId="{59891838-0545-412F-BC38-6189769DAD45}"/>
    <dgm:cxn modelId="{497ED424-6C85-4282-84A7-B31559D95C34}" type="presOf" srcId="{169BDB78-9BA3-4C99-A1A8-B93D7B675CB3}" destId="{8E744DFB-BFB6-4E88-BA7A-0FF103396580}" srcOrd="1" destOrd="0" presId="urn:microsoft.com/office/officeart/2005/8/layout/target3"/>
    <dgm:cxn modelId="{EFDDEF02-55F4-4195-87CE-E0980B815F25}" type="presOf" srcId="{71C69595-983A-4885-808C-ABE75163C8D6}" destId="{A744774F-61B4-4EA0-9A38-E5594C45A8BF}" srcOrd="0" destOrd="0" presId="urn:microsoft.com/office/officeart/2005/8/layout/target3"/>
    <dgm:cxn modelId="{AF4BEE67-6B37-41BA-9ED3-54FACDE2D1D7}" srcId="{55D6B080-334E-433C-A5C7-AF8A5270DBDA}" destId="{169BDB78-9BA3-4C99-A1A8-B93D7B675CB3}" srcOrd="0" destOrd="0" parTransId="{7073FF11-72CA-4F88-9B51-8BB177C21743}" sibTransId="{33123C6D-8182-40EB-854D-3CEB0287D558}"/>
    <dgm:cxn modelId="{78324477-27E3-47E7-8886-A7690E46682A}" type="presOf" srcId="{55D6B080-334E-433C-A5C7-AF8A5270DBDA}" destId="{49727869-C8FB-476E-B94C-3DC36A39A878}" srcOrd="0" destOrd="0" presId="urn:microsoft.com/office/officeart/2005/8/layout/target3"/>
    <dgm:cxn modelId="{0CED48BE-3B42-4A53-A612-4006A1AECDD1}" type="presOf" srcId="{D9D1B8B4-BDD0-44A3-B9F8-7373CDB9F0BF}" destId="{99B8D159-5B24-4C98-8217-91D75C12FE12}" srcOrd="1" destOrd="0" presId="urn:microsoft.com/office/officeart/2005/8/layout/target3"/>
    <dgm:cxn modelId="{F45992AA-82E6-47EE-984E-A4DBDE28810A}" type="presOf" srcId="{D9D1B8B4-BDD0-44A3-B9F8-7373CDB9F0BF}" destId="{DF22737F-7D2E-4F8F-8D50-A8710CD6624E}" srcOrd="0" destOrd="0" presId="urn:microsoft.com/office/officeart/2005/8/layout/target3"/>
    <dgm:cxn modelId="{99D6619C-762B-48F5-84CE-CD01FEC9E064}" type="presOf" srcId="{12EEF110-E695-4258-BAF3-C6BEDA8C53BF}" destId="{DB57314F-237C-46EB-AE26-7C6D9E49C1E1}" srcOrd="0" destOrd="0" presId="urn:microsoft.com/office/officeart/2005/8/layout/target3"/>
    <dgm:cxn modelId="{F757BC1E-CD66-48EE-B390-209134A028FE}" type="presOf" srcId="{169BDB78-9BA3-4C99-A1A8-B93D7B675CB3}" destId="{D2223AF8-1EC4-46E4-AAD3-31DD38FDCFA6}" srcOrd="0" destOrd="0" presId="urn:microsoft.com/office/officeart/2005/8/layout/target3"/>
    <dgm:cxn modelId="{00928CC5-9878-4A31-9275-9B75073A5C5A}" srcId="{D9D1B8B4-BDD0-44A3-B9F8-7373CDB9F0BF}" destId="{12EEF110-E695-4258-BAF3-C6BEDA8C53BF}" srcOrd="0" destOrd="0" parTransId="{328A6AE7-0C3A-4E02-BF3C-53A38AD77CF4}" sibTransId="{7D30C10B-0BD5-438B-8010-2DCA5683A112}"/>
    <dgm:cxn modelId="{4A7721A5-3B09-473D-A609-53373FAA501C}" type="presParOf" srcId="{49727869-C8FB-476E-B94C-3DC36A39A878}" destId="{1852950C-DE34-4022-920C-924A5EE59FC3}" srcOrd="0" destOrd="0" presId="urn:microsoft.com/office/officeart/2005/8/layout/target3"/>
    <dgm:cxn modelId="{04426992-0F72-4643-9030-8EE56E298B86}" type="presParOf" srcId="{49727869-C8FB-476E-B94C-3DC36A39A878}" destId="{5B4ECE39-EF55-4724-BD85-A7FE5991AC27}" srcOrd="1" destOrd="0" presId="urn:microsoft.com/office/officeart/2005/8/layout/target3"/>
    <dgm:cxn modelId="{587331C1-B75A-43D7-9445-2A9BEBF4BD25}" type="presParOf" srcId="{49727869-C8FB-476E-B94C-3DC36A39A878}" destId="{D2223AF8-1EC4-46E4-AAD3-31DD38FDCFA6}" srcOrd="2" destOrd="0" presId="urn:microsoft.com/office/officeart/2005/8/layout/target3"/>
    <dgm:cxn modelId="{013A173B-253E-415F-B2C1-AF5438F55137}" type="presParOf" srcId="{49727869-C8FB-476E-B94C-3DC36A39A878}" destId="{B2828A7C-6F4E-4FE2-B39A-DE166E907DCF}" srcOrd="3" destOrd="0" presId="urn:microsoft.com/office/officeart/2005/8/layout/target3"/>
    <dgm:cxn modelId="{EF56CD16-2292-492E-84FA-0BEFF6F7C103}" type="presParOf" srcId="{49727869-C8FB-476E-B94C-3DC36A39A878}" destId="{7B58D913-3F5D-440E-880B-B1365A756045}" srcOrd="4" destOrd="0" presId="urn:microsoft.com/office/officeart/2005/8/layout/target3"/>
    <dgm:cxn modelId="{2C730383-7CF8-48DF-941C-A00CB187231E}" type="presParOf" srcId="{49727869-C8FB-476E-B94C-3DC36A39A878}" destId="{DF22737F-7D2E-4F8F-8D50-A8710CD6624E}" srcOrd="5" destOrd="0" presId="urn:microsoft.com/office/officeart/2005/8/layout/target3"/>
    <dgm:cxn modelId="{4B867702-D81C-4444-A960-B8BFAC38332B}" type="presParOf" srcId="{49727869-C8FB-476E-B94C-3DC36A39A878}" destId="{8E744DFB-BFB6-4E88-BA7A-0FF103396580}" srcOrd="6" destOrd="0" presId="urn:microsoft.com/office/officeart/2005/8/layout/target3"/>
    <dgm:cxn modelId="{940F5DEB-1515-4460-AC9D-78B5AA267CFB}" type="presParOf" srcId="{49727869-C8FB-476E-B94C-3DC36A39A878}" destId="{A744774F-61B4-4EA0-9A38-E5594C45A8BF}" srcOrd="7" destOrd="0" presId="urn:microsoft.com/office/officeart/2005/8/layout/target3"/>
    <dgm:cxn modelId="{70E969CF-3AC4-4CA5-ACE7-E2D4A4C7EFEA}" type="presParOf" srcId="{49727869-C8FB-476E-B94C-3DC36A39A878}" destId="{99B8D159-5B24-4C98-8217-91D75C12FE12}" srcOrd="8" destOrd="0" presId="urn:microsoft.com/office/officeart/2005/8/layout/target3"/>
    <dgm:cxn modelId="{BED410EE-4EAA-4AA6-87D2-53A53FA7714C}" type="presParOf" srcId="{49727869-C8FB-476E-B94C-3DC36A39A878}" destId="{DB57314F-237C-46EB-AE26-7C6D9E49C1E1}" srcOrd="9" destOrd="0" presId="urn:microsoft.com/office/officeart/2005/8/layout/targe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4C821C-B08C-4967-99D9-C48254D539F2}" type="doc">
      <dgm:prSet loTypeId="urn:microsoft.com/office/officeart/2005/8/layout/h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pPr rtl="1"/>
          <a:endParaRPr lang="ar-JO"/>
        </a:p>
      </dgm:t>
    </dgm:pt>
    <dgm:pt modelId="{3663C381-152E-472A-875E-96B83D1B8841}">
      <dgm:prSet phldrT="[نص]"/>
      <dgm:spPr/>
      <dgm:t>
        <a:bodyPr/>
        <a:lstStyle/>
        <a:p>
          <a:pPr rtl="1"/>
          <a:endParaRPr lang="ar-JO" sz="1900" dirty="0"/>
        </a:p>
      </dgm:t>
    </dgm:pt>
    <dgm:pt modelId="{828DCC87-01FE-4074-B986-30F14DFB75B3}" type="parTrans" cxnId="{6B2FEC9F-FCDD-48EC-8D28-1375694FA140}">
      <dgm:prSet/>
      <dgm:spPr/>
      <dgm:t>
        <a:bodyPr/>
        <a:lstStyle/>
        <a:p>
          <a:pPr rtl="1"/>
          <a:endParaRPr lang="ar-JO"/>
        </a:p>
      </dgm:t>
    </dgm:pt>
    <dgm:pt modelId="{92860050-5DD5-4603-9EDC-9B8EBE666A87}" type="sibTrans" cxnId="{6B2FEC9F-FCDD-48EC-8D28-1375694FA140}">
      <dgm:prSet/>
      <dgm:spPr/>
      <dgm:t>
        <a:bodyPr/>
        <a:lstStyle/>
        <a:p>
          <a:pPr rtl="1"/>
          <a:endParaRPr lang="ar-JO"/>
        </a:p>
      </dgm:t>
    </dgm:pt>
    <dgm:pt modelId="{3D558AFB-5FDF-4703-93AB-8E19CCC473CE}">
      <dgm:prSet phldrT="[نص]"/>
      <dgm:spPr/>
      <dgm:t>
        <a:bodyPr/>
        <a:lstStyle/>
        <a:p>
          <a:pPr rtl="1"/>
          <a:r>
            <a:rPr lang="ar-JO" sz="1500" b="1" dirty="0" smtClean="0"/>
            <a:t>الصفات</a:t>
          </a:r>
          <a:endParaRPr lang="ar-JO" sz="1500" b="1" dirty="0"/>
        </a:p>
      </dgm:t>
    </dgm:pt>
    <dgm:pt modelId="{F37C12C0-8A1A-4E6C-B19F-C75E4EBA7AF3}" type="parTrans" cxnId="{C3D3595D-DCE2-4500-9069-70E8657225C1}">
      <dgm:prSet/>
      <dgm:spPr/>
      <dgm:t>
        <a:bodyPr/>
        <a:lstStyle/>
        <a:p>
          <a:pPr rtl="1"/>
          <a:endParaRPr lang="ar-JO"/>
        </a:p>
      </dgm:t>
    </dgm:pt>
    <dgm:pt modelId="{2C6E03D5-54D1-481B-8C41-0E56F3705A33}" type="sibTrans" cxnId="{C3D3595D-DCE2-4500-9069-70E8657225C1}">
      <dgm:prSet/>
      <dgm:spPr/>
      <dgm:t>
        <a:bodyPr/>
        <a:lstStyle/>
        <a:p>
          <a:pPr rtl="1"/>
          <a:endParaRPr lang="ar-JO"/>
        </a:p>
      </dgm:t>
    </dgm:pt>
    <dgm:pt modelId="{DE548617-6D5A-4500-AC17-28CC1E5C034E}">
      <dgm:prSet phldrT="[نص]" custT="1"/>
      <dgm:spPr/>
      <dgm:t>
        <a:bodyPr/>
        <a:lstStyle/>
        <a:p>
          <a:pPr rtl="1"/>
          <a:r>
            <a:rPr lang="ar-JO" sz="1400" b="1" dirty="0" smtClean="0"/>
            <a:t>فعل الرسول</a:t>
          </a:r>
        </a:p>
        <a:p>
          <a:pPr rtl="1"/>
          <a:r>
            <a:rPr lang="ar-JO" sz="1600" b="1" dirty="0" smtClean="0">
              <a:solidFill>
                <a:schemeClr val="accent1">
                  <a:lumMod val="75000"/>
                </a:schemeClr>
              </a:solidFill>
            </a:rPr>
            <a:t>صلى الله عليه وسلم </a:t>
          </a:r>
          <a:endParaRPr lang="ar-JO" sz="1600" dirty="0"/>
        </a:p>
      </dgm:t>
    </dgm:pt>
    <dgm:pt modelId="{A1B8A431-33BD-4228-8949-032CCEBD2DC6}" type="parTrans" cxnId="{81F8D454-322C-4036-B60B-6EA5AA158279}">
      <dgm:prSet/>
      <dgm:spPr/>
      <dgm:t>
        <a:bodyPr/>
        <a:lstStyle/>
        <a:p>
          <a:pPr rtl="1"/>
          <a:endParaRPr lang="ar-JO"/>
        </a:p>
      </dgm:t>
    </dgm:pt>
    <dgm:pt modelId="{D3BA4B56-0BC2-4A73-83FD-DC12EE66792F}" type="sibTrans" cxnId="{81F8D454-322C-4036-B60B-6EA5AA158279}">
      <dgm:prSet/>
      <dgm:spPr/>
      <dgm:t>
        <a:bodyPr/>
        <a:lstStyle/>
        <a:p>
          <a:pPr rtl="1"/>
          <a:endParaRPr lang="ar-JO"/>
        </a:p>
      </dgm:t>
    </dgm:pt>
    <dgm:pt modelId="{89FBB7DF-0D8A-420E-B47C-862FB0CFC4A5}">
      <dgm:prSet phldrT="[نص]" custT="1"/>
      <dgm:spPr/>
      <dgm:t>
        <a:bodyPr/>
        <a:lstStyle/>
        <a:p>
          <a:pPr rtl="1"/>
          <a:r>
            <a:rPr lang="ar-JO" sz="1600" dirty="0" smtClean="0"/>
            <a:t>انه حجّ مع الصحابة، وقال:" خُذُوا عَنِّي مَنَاسِكَكُم</a:t>
          </a:r>
          <a:endParaRPr lang="ar-JO" sz="1600" dirty="0"/>
        </a:p>
      </dgm:t>
    </dgm:pt>
    <dgm:pt modelId="{1A40BAEA-4225-40BB-AB25-6207481D52BA}" type="parTrans" cxnId="{117A7B85-A573-48EB-B6BC-3491333198EF}">
      <dgm:prSet/>
      <dgm:spPr/>
      <dgm:t>
        <a:bodyPr/>
        <a:lstStyle/>
        <a:p>
          <a:pPr rtl="1"/>
          <a:endParaRPr lang="ar-JO"/>
        </a:p>
      </dgm:t>
    </dgm:pt>
    <dgm:pt modelId="{DE06D91A-2BB8-4BBF-B1DC-675B2747F7FC}" type="sibTrans" cxnId="{117A7B85-A573-48EB-B6BC-3491333198EF}">
      <dgm:prSet/>
      <dgm:spPr/>
      <dgm:t>
        <a:bodyPr/>
        <a:lstStyle/>
        <a:p>
          <a:pPr rtl="1"/>
          <a:endParaRPr lang="ar-JO"/>
        </a:p>
      </dgm:t>
    </dgm:pt>
    <dgm:pt modelId="{EE678BA2-59FD-4706-A3EE-206543756B45}">
      <dgm:prSet phldrT="[نص]"/>
      <dgm:spPr/>
      <dgm:t>
        <a:bodyPr/>
        <a:lstStyle/>
        <a:p>
          <a:pPr rtl="1"/>
          <a:r>
            <a:rPr lang="ar-JO" sz="1600" b="1" dirty="0" smtClean="0"/>
            <a:t>ما اقره الرسول</a:t>
          </a:r>
        </a:p>
        <a:p>
          <a:pPr rtl="1"/>
          <a:r>
            <a:rPr lang="ar-JO" sz="1600" b="1" dirty="0" smtClean="0">
              <a:solidFill>
                <a:schemeClr val="accent1">
                  <a:lumMod val="75000"/>
                </a:schemeClr>
              </a:solidFill>
            </a:rPr>
            <a:t>صلى الله عليه وسلم</a:t>
          </a:r>
          <a:r>
            <a:rPr lang="ar-JO" sz="1600" dirty="0" smtClean="0"/>
            <a:t>: </a:t>
          </a:r>
          <a:endParaRPr lang="ar-JO" sz="1600" dirty="0"/>
        </a:p>
      </dgm:t>
    </dgm:pt>
    <dgm:pt modelId="{7619C057-3442-471A-9D64-72FDCBB2862B}" type="parTrans" cxnId="{23DB12AE-04D4-4085-B462-723872E6FB89}">
      <dgm:prSet/>
      <dgm:spPr/>
      <dgm:t>
        <a:bodyPr/>
        <a:lstStyle/>
        <a:p>
          <a:pPr rtl="1"/>
          <a:endParaRPr lang="ar-JO"/>
        </a:p>
      </dgm:t>
    </dgm:pt>
    <dgm:pt modelId="{269894F7-4BCC-415D-AF56-500272F2BEE9}" type="sibTrans" cxnId="{23DB12AE-04D4-4085-B462-723872E6FB89}">
      <dgm:prSet/>
      <dgm:spPr/>
      <dgm:t>
        <a:bodyPr/>
        <a:lstStyle/>
        <a:p>
          <a:pPr rtl="1"/>
          <a:endParaRPr lang="ar-JO"/>
        </a:p>
      </dgm:t>
    </dgm:pt>
    <dgm:pt modelId="{E38FA7E0-159F-44F4-A4E4-918319904926}">
      <dgm:prSet phldrT="[نص]" custT="1"/>
      <dgm:spPr/>
      <dgm:t>
        <a:bodyPr/>
        <a:lstStyle/>
        <a:p>
          <a:pPr rtl="1"/>
          <a:r>
            <a:rPr lang="ar-JO" sz="1400" dirty="0" smtClean="0"/>
            <a:t>رؤيته للأحباش وهم يلعبون في المسجد بالحراب، فاقرَّهم على ذلك ولم ينكر عليهم.</a:t>
          </a:r>
          <a:endParaRPr lang="ar-JO" sz="1400" dirty="0"/>
        </a:p>
      </dgm:t>
    </dgm:pt>
    <dgm:pt modelId="{325ABBBC-52B5-4990-B6F9-F135F4412A1D}" type="parTrans" cxnId="{3004988D-38AB-4CF7-9B71-6F6D89003B37}">
      <dgm:prSet/>
      <dgm:spPr/>
      <dgm:t>
        <a:bodyPr/>
        <a:lstStyle/>
        <a:p>
          <a:pPr rtl="1"/>
          <a:endParaRPr lang="ar-JO"/>
        </a:p>
      </dgm:t>
    </dgm:pt>
    <dgm:pt modelId="{95F59B46-5664-4528-B80E-6E265B6EABBB}" type="sibTrans" cxnId="{3004988D-38AB-4CF7-9B71-6F6D89003B37}">
      <dgm:prSet/>
      <dgm:spPr/>
      <dgm:t>
        <a:bodyPr/>
        <a:lstStyle/>
        <a:p>
          <a:pPr rtl="1"/>
          <a:endParaRPr lang="ar-JO"/>
        </a:p>
      </dgm:t>
    </dgm:pt>
    <dgm:pt modelId="{FE58546E-275F-4A52-8B54-D7842D24DCA0}">
      <dgm:prSet phldrT="[نص]"/>
      <dgm:spPr/>
      <dgm:t>
        <a:bodyPr/>
        <a:lstStyle/>
        <a:p>
          <a:pPr rtl="1">
            <a:lnSpc>
              <a:spcPct val="90000"/>
            </a:lnSpc>
          </a:pPr>
          <a:r>
            <a:rPr lang="ar-JO" sz="1600" b="1" dirty="0" smtClean="0"/>
            <a:t>قول الرسول</a:t>
          </a:r>
        </a:p>
        <a:p>
          <a:pPr rtl="1">
            <a:lnSpc>
              <a:spcPct val="90000"/>
            </a:lnSpc>
          </a:pPr>
          <a:r>
            <a:rPr lang="ar-JO" sz="1600" b="1" dirty="0" smtClean="0">
              <a:solidFill>
                <a:schemeClr val="accent1">
                  <a:lumMod val="75000"/>
                </a:schemeClr>
              </a:solidFill>
            </a:rPr>
            <a:t>صلى الله عليه وسلم</a:t>
          </a:r>
          <a:endParaRPr lang="ar-JO" sz="1600" dirty="0"/>
        </a:p>
      </dgm:t>
    </dgm:pt>
    <dgm:pt modelId="{93C03B84-4935-4DD7-A644-637F747C5842}" type="parTrans" cxnId="{FD10266A-A4B2-4593-9CAF-CD01401EC4A7}">
      <dgm:prSet/>
      <dgm:spPr/>
      <dgm:t>
        <a:bodyPr/>
        <a:lstStyle/>
        <a:p>
          <a:pPr rtl="1"/>
          <a:endParaRPr lang="ar-JO"/>
        </a:p>
      </dgm:t>
    </dgm:pt>
    <dgm:pt modelId="{DA7C6EE7-E7E4-4630-9167-DC5EC161084A}" type="sibTrans" cxnId="{FD10266A-A4B2-4593-9CAF-CD01401EC4A7}">
      <dgm:prSet/>
      <dgm:spPr/>
      <dgm:t>
        <a:bodyPr/>
        <a:lstStyle/>
        <a:p>
          <a:pPr rtl="1"/>
          <a:endParaRPr lang="ar-JO"/>
        </a:p>
      </dgm:t>
    </dgm:pt>
    <dgm:pt modelId="{31D1B9A8-E95B-4B3E-85EE-CDD29891FB30}">
      <dgm:prSet phldrT="[نص]" custT="1"/>
      <dgm:spPr/>
      <dgm:t>
        <a:bodyPr/>
        <a:lstStyle/>
        <a:p>
          <a:pPr rtl="1">
            <a:lnSpc>
              <a:spcPct val="150000"/>
            </a:lnSpc>
          </a:pPr>
          <a:r>
            <a:rPr lang="ar-JO" sz="1800" dirty="0" err="1" smtClean="0"/>
            <a:t>اِنَّمَا</a:t>
          </a:r>
          <a:r>
            <a:rPr lang="ar-JO" sz="1800" dirty="0" smtClean="0"/>
            <a:t> بُعِثْتُ </a:t>
          </a:r>
          <a:r>
            <a:rPr lang="ar-JO" sz="1800" dirty="0" err="1" smtClean="0"/>
            <a:t>لِاُتَمِّمَ</a:t>
          </a:r>
          <a:r>
            <a:rPr lang="ar-JO" sz="1800" dirty="0" smtClean="0"/>
            <a:t> مَكَارِمَ </a:t>
          </a:r>
          <a:r>
            <a:rPr lang="ar-JO" sz="1800" dirty="0" err="1" smtClean="0"/>
            <a:t>الْاَخْلَاقِ</a:t>
          </a:r>
          <a:r>
            <a:rPr lang="ar-JO" sz="1800" dirty="0" smtClean="0"/>
            <a:t>"</a:t>
          </a:r>
          <a:endParaRPr lang="ar-JO" sz="1800" dirty="0"/>
        </a:p>
      </dgm:t>
    </dgm:pt>
    <dgm:pt modelId="{AD556E85-5581-49AD-9BD1-6302AF4FD4FF}" type="parTrans" cxnId="{1938B38F-4A7F-492D-B5C3-D80CC616322A}">
      <dgm:prSet/>
      <dgm:spPr/>
      <dgm:t>
        <a:bodyPr/>
        <a:lstStyle/>
        <a:p>
          <a:pPr rtl="1"/>
          <a:endParaRPr lang="ar-JO"/>
        </a:p>
      </dgm:t>
    </dgm:pt>
    <dgm:pt modelId="{74456122-DBF7-4B64-A3E0-492552A25B66}" type="sibTrans" cxnId="{1938B38F-4A7F-492D-B5C3-D80CC616322A}">
      <dgm:prSet/>
      <dgm:spPr/>
      <dgm:t>
        <a:bodyPr/>
        <a:lstStyle/>
        <a:p>
          <a:pPr rtl="1"/>
          <a:endParaRPr lang="ar-JO"/>
        </a:p>
      </dgm:t>
    </dgm:pt>
    <dgm:pt modelId="{7239C75C-9DC6-4CDE-AF9C-502DAA09ADA1}">
      <dgm:prSet phldrT="[نص]"/>
      <dgm:spPr/>
      <dgm:t>
        <a:bodyPr/>
        <a:lstStyle/>
        <a:p>
          <a:pPr rtl="1"/>
          <a:endParaRPr lang="ar-JO" sz="1600" dirty="0"/>
        </a:p>
      </dgm:t>
    </dgm:pt>
    <dgm:pt modelId="{D59C891E-7501-47A8-A1F7-64A681B86B90}" type="parTrans" cxnId="{042CFC3B-18D6-4BA7-AF1C-9BC3E229E31B}">
      <dgm:prSet/>
      <dgm:spPr/>
      <dgm:t>
        <a:bodyPr/>
        <a:lstStyle/>
        <a:p>
          <a:pPr rtl="1"/>
          <a:endParaRPr lang="ar-JO"/>
        </a:p>
      </dgm:t>
    </dgm:pt>
    <dgm:pt modelId="{DFF61D07-2179-4130-AA02-D576C5DE99A1}" type="sibTrans" cxnId="{042CFC3B-18D6-4BA7-AF1C-9BC3E229E31B}">
      <dgm:prSet/>
      <dgm:spPr/>
      <dgm:t>
        <a:bodyPr/>
        <a:lstStyle/>
        <a:p>
          <a:pPr rtl="1"/>
          <a:endParaRPr lang="ar-JO"/>
        </a:p>
      </dgm:t>
    </dgm:pt>
    <dgm:pt modelId="{579B8E3C-57AB-4139-9844-C689C144FF70}">
      <dgm:prSet phldrT="[نص]" custT="1"/>
      <dgm:spPr/>
      <dgm:t>
        <a:bodyPr/>
        <a:lstStyle/>
        <a:p>
          <a:pPr rtl="1"/>
          <a:r>
            <a:rPr lang="ar-JO" sz="1600" b="1" dirty="0" smtClean="0"/>
            <a:t>الصفات </a:t>
          </a:r>
          <a:r>
            <a:rPr lang="ar-JO" sz="1600" b="1" dirty="0" err="1" smtClean="0"/>
            <a:t>االْخَلْقيَّة</a:t>
          </a:r>
          <a:endParaRPr lang="ar-JO" sz="1600" b="1" dirty="0"/>
        </a:p>
      </dgm:t>
    </dgm:pt>
    <dgm:pt modelId="{FE4BAF78-A043-4EA3-B311-290F17333D62}" type="parTrans" cxnId="{9574121B-A699-45BC-A3CE-07D7E48060B5}">
      <dgm:prSet/>
      <dgm:spPr/>
      <dgm:t>
        <a:bodyPr/>
        <a:lstStyle/>
        <a:p>
          <a:pPr rtl="1"/>
          <a:endParaRPr lang="ar-JO"/>
        </a:p>
      </dgm:t>
    </dgm:pt>
    <dgm:pt modelId="{CA484943-D5F1-4CAD-A97B-D7D940137AAC}" type="sibTrans" cxnId="{9574121B-A699-45BC-A3CE-07D7E48060B5}">
      <dgm:prSet/>
      <dgm:spPr/>
      <dgm:t>
        <a:bodyPr/>
        <a:lstStyle/>
        <a:p>
          <a:pPr rtl="1"/>
          <a:endParaRPr lang="ar-JO"/>
        </a:p>
      </dgm:t>
    </dgm:pt>
    <dgm:pt modelId="{EFF03A31-B766-459F-997D-FC406E397993}">
      <dgm:prSet phldrT="[نص]"/>
      <dgm:spPr/>
      <dgm:t>
        <a:bodyPr/>
        <a:lstStyle/>
        <a:p>
          <a:pPr rtl="1"/>
          <a:r>
            <a:rPr lang="ar-JO" sz="1500" b="1" dirty="0" smtClean="0"/>
            <a:t>الْخُلُقِيَّة</a:t>
          </a:r>
          <a:endParaRPr lang="ar-JO" sz="1500" b="1" dirty="0"/>
        </a:p>
      </dgm:t>
    </dgm:pt>
    <dgm:pt modelId="{E4EB6DBD-3A7D-4499-BD84-08D2FB5C6307}" type="parTrans" cxnId="{7E2E21F6-1D57-4598-97C2-CE21191E0002}">
      <dgm:prSet/>
      <dgm:spPr/>
      <dgm:t>
        <a:bodyPr/>
        <a:lstStyle/>
        <a:p>
          <a:pPr rtl="1"/>
          <a:endParaRPr lang="ar-JO"/>
        </a:p>
      </dgm:t>
    </dgm:pt>
    <dgm:pt modelId="{21F423D1-939E-4A86-BFB9-B220296A151C}" type="sibTrans" cxnId="{7E2E21F6-1D57-4598-97C2-CE21191E0002}">
      <dgm:prSet/>
      <dgm:spPr/>
      <dgm:t>
        <a:bodyPr/>
        <a:lstStyle/>
        <a:p>
          <a:pPr rtl="1"/>
          <a:endParaRPr lang="ar-JO"/>
        </a:p>
      </dgm:t>
    </dgm:pt>
    <dgm:pt modelId="{6CED9C7A-E482-407E-B2B3-3EDFE1A25AA2}">
      <dgm:prSet phldrT="[نص]" custT="1"/>
      <dgm:spPr/>
      <dgm:t>
        <a:bodyPr/>
        <a:lstStyle/>
        <a:p>
          <a:pPr rtl="1"/>
          <a:r>
            <a:rPr lang="ar-JO" sz="1400" dirty="0" smtClean="0"/>
            <a:t>" كَانَ رَسُولُ اللَّهِ صَلَّى اللّهُ عَلَيْهِ وَسَلَّمَ: " </a:t>
          </a:r>
          <a:r>
            <a:rPr lang="ar-JO" sz="1400" dirty="0" err="1" smtClean="0"/>
            <a:t>اَحْسَنَ</a:t>
          </a:r>
          <a:r>
            <a:rPr lang="ar-JO" sz="1400" dirty="0" smtClean="0"/>
            <a:t> النَّاسِ وَجْهًا،</a:t>
          </a:r>
          <a:endParaRPr lang="ar-JO" sz="1400" dirty="0"/>
        </a:p>
      </dgm:t>
    </dgm:pt>
    <dgm:pt modelId="{13A1877B-3D1D-4D2B-A9F1-0905ABF3D938}" type="parTrans" cxnId="{4ABACB41-50D5-45BF-B447-635D8DAC727E}">
      <dgm:prSet/>
      <dgm:spPr/>
    </dgm:pt>
    <dgm:pt modelId="{472EAAA1-419C-43E4-9564-AD4F65A6A491}" type="sibTrans" cxnId="{4ABACB41-50D5-45BF-B447-635D8DAC727E}">
      <dgm:prSet/>
      <dgm:spPr/>
    </dgm:pt>
    <dgm:pt modelId="{FFA46E05-ACDB-4EB6-A78D-6AE7ED65059E}">
      <dgm:prSet phldrT="[نص]" custT="1"/>
      <dgm:spPr/>
      <dgm:t>
        <a:bodyPr/>
        <a:lstStyle/>
        <a:p>
          <a:pPr rtl="1"/>
          <a:r>
            <a:rPr lang="ar-JO" sz="1400" dirty="0" smtClean="0"/>
            <a:t>. </a:t>
          </a:r>
          <a:r>
            <a:rPr lang="ar-JO" sz="1400" dirty="0" err="1" smtClean="0"/>
            <a:t>وَاَحْسَنَهُ</a:t>
          </a:r>
          <a:r>
            <a:rPr lang="ar-JO" sz="1400" dirty="0" smtClean="0"/>
            <a:t> خَلْقًا، لَيْسَ بِالطَّوِيلِ البَائِنِ، وَلاَ بِالقَصِيرِ"</a:t>
          </a:r>
        </a:p>
      </dgm:t>
    </dgm:pt>
    <dgm:pt modelId="{0C30A344-5157-4765-BA17-2AAEFFFCA11F}" type="parTrans" cxnId="{160B2B4E-449B-4731-82B6-03E78C03D03D}">
      <dgm:prSet/>
      <dgm:spPr/>
      <dgm:t>
        <a:bodyPr/>
        <a:lstStyle/>
        <a:p>
          <a:pPr rtl="1"/>
          <a:endParaRPr lang="ar-JO"/>
        </a:p>
      </dgm:t>
    </dgm:pt>
    <dgm:pt modelId="{CD3B1333-6044-4116-8F66-4E935E05B86F}" type="sibTrans" cxnId="{160B2B4E-449B-4731-82B6-03E78C03D03D}">
      <dgm:prSet/>
      <dgm:spPr/>
      <dgm:t>
        <a:bodyPr/>
        <a:lstStyle/>
        <a:p>
          <a:pPr rtl="1"/>
          <a:endParaRPr lang="ar-JO"/>
        </a:p>
      </dgm:t>
    </dgm:pt>
    <dgm:pt modelId="{B557530C-E41F-4677-9861-3CD3904D4B24}">
      <dgm:prSet phldrT="[نص]" custT="1"/>
      <dgm:spPr/>
      <dgm:t>
        <a:bodyPr/>
        <a:lstStyle/>
        <a:p>
          <a:pPr rtl="1"/>
          <a:r>
            <a:rPr lang="ar-JO" sz="1800" dirty="0" smtClean="0"/>
            <a:t>كان بشوشَ الوجه، كريمَ النفس، متواضعًا</a:t>
          </a:r>
          <a:endParaRPr lang="ar-JO" sz="1800" dirty="0"/>
        </a:p>
      </dgm:t>
    </dgm:pt>
    <dgm:pt modelId="{CD3F152D-2CAE-47EA-8EC3-DF43660020BA}" type="parTrans" cxnId="{3E2DCEE2-3C00-4E3F-BF47-21D0B70FB7D5}">
      <dgm:prSet/>
      <dgm:spPr/>
    </dgm:pt>
    <dgm:pt modelId="{6BB82A0B-54AE-40EE-B5D0-67903FDE7F5B}" type="sibTrans" cxnId="{3E2DCEE2-3C00-4E3F-BF47-21D0B70FB7D5}">
      <dgm:prSet/>
      <dgm:spPr/>
    </dgm:pt>
    <dgm:pt modelId="{F9E25941-23B6-4EEB-ADFA-D4928CDB53F9}">
      <dgm:prSet phldrT="[نص]" custT="1"/>
      <dgm:spPr/>
      <dgm:t>
        <a:bodyPr/>
        <a:lstStyle/>
        <a:p>
          <a:pPr rtl="1"/>
          <a:r>
            <a:rPr lang="ar-JO" sz="1800" b="1" dirty="0" smtClean="0">
              <a:solidFill>
                <a:schemeClr val="accent1">
                  <a:lumMod val="75000"/>
                </a:schemeClr>
              </a:solidFill>
            </a:rPr>
            <a:t>صلى الله عليه وسلم </a:t>
          </a:r>
          <a:endParaRPr lang="ar-JO" sz="1800" dirty="0"/>
        </a:p>
      </dgm:t>
    </dgm:pt>
    <dgm:pt modelId="{24BEE057-DA31-4E11-854A-1B1E993741A7}" type="parTrans" cxnId="{525EA319-162E-40BD-BDAC-282A5FB72B39}">
      <dgm:prSet/>
      <dgm:spPr/>
    </dgm:pt>
    <dgm:pt modelId="{A143D7AE-D1E8-4586-B6CC-B5F977785CB5}" type="sibTrans" cxnId="{525EA319-162E-40BD-BDAC-282A5FB72B39}">
      <dgm:prSet/>
      <dgm:spPr/>
    </dgm:pt>
    <dgm:pt modelId="{61F28B65-0FE0-41E2-9396-DC79828DB6D2}">
      <dgm:prSet phldrT="[نص]" custT="1"/>
      <dgm:spPr/>
      <dgm:t>
        <a:bodyPr/>
        <a:lstStyle/>
        <a:p>
          <a:pPr rtl="1"/>
          <a:r>
            <a:rPr lang="ar-JO" sz="1600" dirty="0" smtClean="0"/>
            <a:t>لَعَلِّي لَا أراكم بَعْدَ عَامِي هَذَا</a:t>
          </a:r>
          <a:endParaRPr lang="ar-JO" sz="1600" dirty="0"/>
        </a:p>
      </dgm:t>
    </dgm:pt>
    <dgm:pt modelId="{0FF445C1-0CC2-431D-8E1F-D40EDF75BC5D}" type="parTrans" cxnId="{7A92E40C-AADB-42CA-BACB-BED3E0FB021E}">
      <dgm:prSet/>
      <dgm:spPr/>
    </dgm:pt>
    <dgm:pt modelId="{AC130CE4-1992-4DEA-AB48-FD2B480426DD}" type="sibTrans" cxnId="{7A92E40C-AADB-42CA-BACB-BED3E0FB021E}">
      <dgm:prSet/>
      <dgm:spPr/>
    </dgm:pt>
    <dgm:pt modelId="{1EFA309E-A9B1-4B26-8BB4-6F51943154FF}">
      <dgm:prSet phldrT="[نص]" custT="1"/>
      <dgm:spPr/>
      <dgm:t>
        <a:bodyPr/>
        <a:lstStyle/>
        <a:p>
          <a:pPr rtl="1"/>
          <a:r>
            <a:rPr lang="ar-JO" sz="1400" b="1" dirty="0" smtClean="0">
              <a:solidFill>
                <a:schemeClr val="accent1">
                  <a:lumMod val="75000"/>
                </a:schemeClr>
              </a:solidFill>
            </a:rPr>
            <a:t>صلى الله عليه وسلم</a:t>
          </a:r>
          <a:endParaRPr lang="ar-JO" sz="1400" dirty="0"/>
        </a:p>
      </dgm:t>
    </dgm:pt>
    <dgm:pt modelId="{E3A2139D-97CA-41CF-89EB-47C76F956245}" type="sibTrans" cxnId="{DC4EAFD4-11C8-41DB-BD8F-C8F2B42F3736}">
      <dgm:prSet/>
      <dgm:spPr/>
    </dgm:pt>
    <dgm:pt modelId="{1CEAA4B9-F056-4B52-8382-B8B0605E5A5C}" type="parTrans" cxnId="{DC4EAFD4-11C8-41DB-BD8F-C8F2B42F3736}">
      <dgm:prSet/>
      <dgm:spPr/>
    </dgm:pt>
    <dgm:pt modelId="{B3B907CD-7525-48CC-95B5-F031452A26FA}" type="pres">
      <dgm:prSet presAssocID="{3C4C821C-B08C-4967-99D9-C48254D539F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AA84BDDA-B92E-40EF-9D50-EE41A0260D20}" type="pres">
      <dgm:prSet presAssocID="{3663C381-152E-472A-875E-96B83D1B884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24D06826-9E18-408C-AF6B-F543237E6964}" type="pres">
      <dgm:prSet presAssocID="{92860050-5DD5-4603-9EDC-9B8EBE666A87}" presName="sibTrans" presStyleCnt="0"/>
      <dgm:spPr/>
    </dgm:pt>
    <dgm:pt modelId="{4C6A7BCF-E6FD-4F8F-BF1C-4D659F1341D1}" type="pres">
      <dgm:prSet presAssocID="{7239C75C-9DC6-4CDE-AF9C-502DAA09ADA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D48DDB4F-8279-487E-BAA6-0494BD7FCB13}" type="pres">
      <dgm:prSet presAssocID="{DFF61D07-2179-4130-AA02-D576C5DE99A1}" presName="sibTrans" presStyleCnt="0"/>
      <dgm:spPr/>
    </dgm:pt>
    <dgm:pt modelId="{D1B3BB76-0BD1-4C4B-BAB2-D2EB9DB43880}" type="pres">
      <dgm:prSet presAssocID="{DE548617-6D5A-4500-AC17-28CC1E5C034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01C20E1D-8796-414F-826D-C105493A6EB5}" type="pres">
      <dgm:prSet presAssocID="{D3BA4B56-0BC2-4A73-83FD-DC12EE66792F}" presName="sibTrans" presStyleCnt="0"/>
      <dgm:spPr/>
    </dgm:pt>
    <dgm:pt modelId="{EC322972-A094-42A5-B334-C4EDDCB54182}" type="pres">
      <dgm:prSet presAssocID="{EE678BA2-59FD-4706-A3EE-206543756B4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8646E2AB-4FD1-4D31-B920-94CED4CF86DF}" type="pres">
      <dgm:prSet presAssocID="{269894F7-4BCC-415D-AF56-500272F2BEE9}" presName="sibTrans" presStyleCnt="0"/>
      <dgm:spPr/>
    </dgm:pt>
    <dgm:pt modelId="{15406AE9-3F7D-4963-B0ED-C88703908993}" type="pres">
      <dgm:prSet presAssocID="{FE58546E-275F-4A52-8B54-D7842D24DCA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</dgm:ptLst>
  <dgm:cxnLst>
    <dgm:cxn modelId="{3004988D-38AB-4CF7-9B71-6F6D89003B37}" srcId="{EE678BA2-59FD-4706-A3EE-206543756B45}" destId="{E38FA7E0-159F-44F4-A4E4-918319904926}" srcOrd="0" destOrd="0" parTransId="{325ABBBC-52B5-4990-B6F9-F135F4412A1D}" sibTransId="{95F59B46-5664-4528-B80E-6E265B6EABBB}"/>
    <dgm:cxn modelId="{7778340D-731E-4B0A-BD7C-964A5F64DE77}" type="presOf" srcId="{EE678BA2-59FD-4706-A3EE-206543756B45}" destId="{EC322972-A094-42A5-B334-C4EDDCB54182}" srcOrd="0" destOrd="0" presId="urn:microsoft.com/office/officeart/2005/8/layout/hList6"/>
    <dgm:cxn modelId="{9574121B-A699-45BC-A3CE-07D7E48060B5}" srcId="{7239C75C-9DC6-4CDE-AF9C-502DAA09ADA1}" destId="{579B8E3C-57AB-4139-9844-C689C144FF70}" srcOrd="0" destOrd="0" parTransId="{FE4BAF78-A043-4EA3-B311-290F17333D62}" sibTransId="{CA484943-D5F1-4CAD-A97B-D7D940137AAC}"/>
    <dgm:cxn modelId="{CE727B1C-533B-45A5-BB03-42A1CFC32F9F}" type="presOf" srcId="{DE548617-6D5A-4500-AC17-28CC1E5C034E}" destId="{D1B3BB76-0BD1-4C4B-BAB2-D2EB9DB43880}" srcOrd="0" destOrd="0" presId="urn:microsoft.com/office/officeart/2005/8/layout/hList6"/>
    <dgm:cxn modelId="{A41911A5-A5C8-40E5-9EC4-942499C2EF90}" type="presOf" srcId="{FE58546E-275F-4A52-8B54-D7842D24DCA0}" destId="{15406AE9-3F7D-4963-B0ED-C88703908993}" srcOrd="0" destOrd="0" presId="urn:microsoft.com/office/officeart/2005/8/layout/hList6"/>
    <dgm:cxn modelId="{6568FB4D-0607-4168-873F-F0A04BC572AE}" type="presOf" srcId="{3D558AFB-5FDF-4703-93AB-8E19CCC473CE}" destId="{AA84BDDA-B92E-40EF-9D50-EE41A0260D20}" srcOrd="0" destOrd="1" presId="urn:microsoft.com/office/officeart/2005/8/layout/hList6"/>
    <dgm:cxn modelId="{F302EEE0-E6BC-453E-B31C-B1E670A30ED1}" type="presOf" srcId="{FFA46E05-ACDB-4EB6-A78D-6AE7ED65059E}" destId="{4C6A7BCF-E6FD-4F8F-BF1C-4D659F1341D1}" srcOrd="0" destOrd="4" presId="urn:microsoft.com/office/officeart/2005/8/layout/hList6"/>
    <dgm:cxn modelId="{C434345D-48CA-4DAA-AA86-3E10444204CC}" type="presOf" srcId="{3C4C821C-B08C-4967-99D9-C48254D539F2}" destId="{B3B907CD-7525-48CC-95B5-F031452A26FA}" srcOrd="0" destOrd="0" presId="urn:microsoft.com/office/officeart/2005/8/layout/hList6"/>
    <dgm:cxn modelId="{0D75A5BF-4FAC-4A3C-908B-E73324B34B8F}" type="presOf" srcId="{B557530C-E41F-4677-9861-3CD3904D4B24}" destId="{AA84BDDA-B92E-40EF-9D50-EE41A0260D20}" srcOrd="0" destOrd="4" presId="urn:microsoft.com/office/officeart/2005/8/layout/hList6"/>
    <dgm:cxn modelId="{A4288C1B-B50E-4FCC-9D6B-8598AE92E2AC}" type="presOf" srcId="{EFF03A31-B766-459F-997D-FC406E397993}" destId="{AA84BDDA-B92E-40EF-9D50-EE41A0260D20}" srcOrd="0" destOrd="2" presId="urn:microsoft.com/office/officeart/2005/8/layout/hList6"/>
    <dgm:cxn modelId="{E104B330-C28A-43E4-A7F8-6D9EDE53921C}" type="presOf" srcId="{3663C381-152E-472A-875E-96B83D1B8841}" destId="{AA84BDDA-B92E-40EF-9D50-EE41A0260D20}" srcOrd="0" destOrd="0" presId="urn:microsoft.com/office/officeart/2005/8/layout/hList6"/>
    <dgm:cxn modelId="{188B5A03-7E1D-496F-B463-53639DA7B625}" type="presOf" srcId="{E38FA7E0-159F-44F4-A4E4-918319904926}" destId="{EC322972-A094-42A5-B334-C4EDDCB54182}" srcOrd="0" destOrd="1" presId="urn:microsoft.com/office/officeart/2005/8/layout/hList6"/>
    <dgm:cxn modelId="{7E2E21F6-1D57-4598-97C2-CE21191E0002}" srcId="{3663C381-152E-472A-875E-96B83D1B8841}" destId="{EFF03A31-B766-459F-997D-FC406E397993}" srcOrd="1" destOrd="0" parTransId="{E4EB6DBD-3A7D-4499-BD84-08D2FB5C6307}" sibTransId="{21F423D1-939E-4A86-BFB9-B220296A151C}"/>
    <dgm:cxn modelId="{117A7B85-A573-48EB-B6BC-3491333198EF}" srcId="{DE548617-6D5A-4500-AC17-28CC1E5C034E}" destId="{89FBB7DF-0D8A-420E-B47C-862FB0CFC4A5}" srcOrd="0" destOrd="0" parTransId="{1A40BAEA-4225-40BB-AB25-6207481D52BA}" sibTransId="{DE06D91A-2BB8-4BBF-B1DC-675B2747F7FC}"/>
    <dgm:cxn modelId="{23DB12AE-04D4-4085-B462-723872E6FB89}" srcId="{3C4C821C-B08C-4967-99D9-C48254D539F2}" destId="{EE678BA2-59FD-4706-A3EE-206543756B45}" srcOrd="3" destOrd="0" parTransId="{7619C057-3442-471A-9D64-72FDCBB2862B}" sibTransId="{269894F7-4BCC-415D-AF56-500272F2BEE9}"/>
    <dgm:cxn modelId="{2533DD47-6A53-431F-9099-784F7C3382DF}" type="presOf" srcId="{61F28B65-0FE0-41E2-9396-DC79828DB6D2}" destId="{D1B3BB76-0BD1-4C4B-BAB2-D2EB9DB43880}" srcOrd="0" destOrd="2" presId="urn:microsoft.com/office/officeart/2005/8/layout/hList6"/>
    <dgm:cxn modelId="{FC03B381-729F-4529-AD6D-1E3BA31D8EBF}" type="presOf" srcId="{6CED9C7A-E482-407E-B2B3-3EDFE1A25AA2}" destId="{4C6A7BCF-E6FD-4F8F-BF1C-4D659F1341D1}" srcOrd="0" destOrd="3" presId="urn:microsoft.com/office/officeart/2005/8/layout/hList6"/>
    <dgm:cxn modelId="{1938B38F-4A7F-492D-B5C3-D80CC616322A}" srcId="{FE58546E-275F-4A52-8B54-D7842D24DCA0}" destId="{31D1B9A8-E95B-4B3E-85EE-CDD29891FB30}" srcOrd="0" destOrd="0" parTransId="{AD556E85-5581-49AD-9BD1-6302AF4FD4FF}" sibTransId="{74456122-DBF7-4B64-A3E0-492552A25B66}"/>
    <dgm:cxn modelId="{48D3612E-FEBF-4BC0-95E2-D3FD0107935A}" type="presOf" srcId="{1EFA309E-A9B1-4B26-8BB4-6F51943154FF}" destId="{4C6A7BCF-E6FD-4F8F-BF1C-4D659F1341D1}" srcOrd="0" destOrd="2" presId="urn:microsoft.com/office/officeart/2005/8/layout/hList6"/>
    <dgm:cxn modelId="{7A92E40C-AADB-42CA-BACB-BED3E0FB021E}" srcId="{DE548617-6D5A-4500-AC17-28CC1E5C034E}" destId="{61F28B65-0FE0-41E2-9396-DC79828DB6D2}" srcOrd="1" destOrd="0" parTransId="{0FF445C1-0CC2-431D-8E1F-D40EDF75BC5D}" sibTransId="{AC130CE4-1992-4DEA-AB48-FD2B480426DD}"/>
    <dgm:cxn modelId="{FD10266A-A4B2-4593-9CAF-CD01401EC4A7}" srcId="{3C4C821C-B08C-4967-99D9-C48254D539F2}" destId="{FE58546E-275F-4A52-8B54-D7842D24DCA0}" srcOrd="4" destOrd="0" parTransId="{93C03B84-4935-4DD7-A644-637F747C5842}" sibTransId="{DA7C6EE7-E7E4-4630-9167-DC5EC161084A}"/>
    <dgm:cxn modelId="{F6D3A5EC-BCA3-4D98-BDD1-899B6C7DA4E6}" type="presOf" srcId="{579B8E3C-57AB-4139-9844-C689C144FF70}" destId="{4C6A7BCF-E6FD-4F8F-BF1C-4D659F1341D1}" srcOrd="0" destOrd="1" presId="urn:microsoft.com/office/officeart/2005/8/layout/hList6"/>
    <dgm:cxn modelId="{4ABACB41-50D5-45BF-B447-635D8DAC727E}" srcId="{7239C75C-9DC6-4CDE-AF9C-502DAA09ADA1}" destId="{6CED9C7A-E482-407E-B2B3-3EDFE1A25AA2}" srcOrd="2" destOrd="0" parTransId="{13A1877B-3D1D-4D2B-A9F1-0905ABF3D938}" sibTransId="{472EAAA1-419C-43E4-9564-AD4F65A6A491}"/>
    <dgm:cxn modelId="{525EA319-162E-40BD-BDAC-282A5FB72B39}" srcId="{3663C381-152E-472A-875E-96B83D1B8841}" destId="{F9E25941-23B6-4EEB-ADFA-D4928CDB53F9}" srcOrd="2" destOrd="0" parTransId="{24BEE057-DA31-4E11-854A-1B1E993741A7}" sibTransId="{A143D7AE-D1E8-4586-B6CC-B5F977785CB5}"/>
    <dgm:cxn modelId="{11EF8DEB-5C69-442F-9FD5-46EA8B3C5C4B}" type="presOf" srcId="{89FBB7DF-0D8A-420E-B47C-862FB0CFC4A5}" destId="{D1B3BB76-0BD1-4C4B-BAB2-D2EB9DB43880}" srcOrd="0" destOrd="1" presId="urn:microsoft.com/office/officeart/2005/8/layout/hList6"/>
    <dgm:cxn modelId="{B265D883-3FF4-4053-B058-A251EB9B5461}" type="presOf" srcId="{31D1B9A8-E95B-4B3E-85EE-CDD29891FB30}" destId="{15406AE9-3F7D-4963-B0ED-C88703908993}" srcOrd="0" destOrd="1" presId="urn:microsoft.com/office/officeart/2005/8/layout/hList6"/>
    <dgm:cxn modelId="{3E2DCEE2-3C00-4E3F-BF47-21D0B70FB7D5}" srcId="{3663C381-152E-472A-875E-96B83D1B8841}" destId="{B557530C-E41F-4677-9861-3CD3904D4B24}" srcOrd="3" destOrd="0" parTransId="{CD3F152D-2CAE-47EA-8EC3-DF43660020BA}" sibTransId="{6BB82A0B-54AE-40EE-B5D0-67903FDE7F5B}"/>
    <dgm:cxn modelId="{C3D3595D-DCE2-4500-9069-70E8657225C1}" srcId="{3663C381-152E-472A-875E-96B83D1B8841}" destId="{3D558AFB-5FDF-4703-93AB-8E19CCC473CE}" srcOrd="0" destOrd="0" parTransId="{F37C12C0-8A1A-4E6C-B19F-C75E4EBA7AF3}" sibTransId="{2C6E03D5-54D1-481B-8C41-0E56F3705A33}"/>
    <dgm:cxn modelId="{042CFC3B-18D6-4BA7-AF1C-9BC3E229E31B}" srcId="{3C4C821C-B08C-4967-99D9-C48254D539F2}" destId="{7239C75C-9DC6-4CDE-AF9C-502DAA09ADA1}" srcOrd="1" destOrd="0" parTransId="{D59C891E-7501-47A8-A1F7-64A681B86B90}" sibTransId="{DFF61D07-2179-4130-AA02-D576C5DE99A1}"/>
    <dgm:cxn modelId="{160B2B4E-449B-4731-82B6-03E78C03D03D}" srcId="{7239C75C-9DC6-4CDE-AF9C-502DAA09ADA1}" destId="{FFA46E05-ACDB-4EB6-A78D-6AE7ED65059E}" srcOrd="3" destOrd="0" parTransId="{0C30A344-5157-4765-BA17-2AAEFFFCA11F}" sibTransId="{CD3B1333-6044-4116-8F66-4E935E05B86F}"/>
    <dgm:cxn modelId="{6B2FEC9F-FCDD-48EC-8D28-1375694FA140}" srcId="{3C4C821C-B08C-4967-99D9-C48254D539F2}" destId="{3663C381-152E-472A-875E-96B83D1B8841}" srcOrd="0" destOrd="0" parTransId="{828DCC87-01FE-4074-B986-30F14DFB75B3}" sibTransId="{92860050-5DD5-4603-9EDC-9B8EBE666A87}"/>
    <dgm:cxn modelId="{1C220B10-6A63-43B4-A580-EA8DC5EA5153}" type="presOf" srcId="{F9E25941-23B6-4EEB-ADFA-D4928CDB53F9}" destId="{AA84BDDA-B92E-40EF-9D50-EE41A0260D20}" srcOrd="0" destOrd="3" presId="urn:microsoft.com/office/officeart/2005/8/layout/hList6"/>
    <dgm:cxn modelId="{DC4EAFD4-11C8-41DB-BD8F-C8F2B42F3736}" srcId="{7239C75C-9DC6-4CDE-AF9C-502DAA09ADA1}" destId="{1EFA309E-A9B1-4B26-8BB4-6F51943154FF}" srcOrd="1" destOrd="0" parTransId="{1CEAA4B9-F056-4B52-8382-B8B0605E5A5C}" sibTransId="{E3A2139D-97CA-41CF-89EB-47C76F956245}"/>
    <dgm:cxn modelId="{47AC676B-5A42-47D1-BF29-2F06C598C7F5}" type="presOf" srcId="{7239C75C-9DC6-4CDE-AF9C-502DAA09ADA1}" destId="{4C6A7BCF-E6FD-4F8F-BF1C-4D659F1341D1}" srcOrd="0" destOrd="0" presId="urn:microsoft.com/office/officeart/2005/8/layout/hList6"/>
    <dgm:cxn modelId="{81F8D454-322C-4036-B60B-6EA5AA158279}" srcId="{3C4C821C-B08C-4967-99D9-C48254D539F2}" destId="{DE548617-6D5A-4500-AC17-28CC1E5C034E}" srcOrd="2" destOrd="0" parTransId="{A1B8A431-33BD-4228-8949-032CCEBD2DC6}" sibTransId="{D3BA4B56-0BC2-4A73-83FD-DC12EE66792F}"/>
    <dgm:cxn modelId="{4D4D1C58-F98A-4045-A350-25E19147B759}" type="presParOf" srcId="{B3B907CD-7525-48CC-95B5-F031452A26FA}" destId="{AA84BDDA-B92E-40EF-9D50-EE41A0260D20}" srcOrd="0" destOrd="0" presId="urn:microsoft.com/office/officeart/2005/8/layout/hList6"/>
    <dgm:cxn modelId="{AC3DB283-1BF0-4B80-AC81-8DFB023A0800}" type="presParOf" srcId="{B3B907CD-7525-48CC-95B5-F031452A26FA}" destId="{24D06826-9E18-408C-AF6B-F543237E6964}" srcOrd="1" destOrd="0" presId="urn:microsoft.com/office/officeart/2005/8/layout/hList6"/>
    <dgm:cxn modelId="{F74B31F9-D573-4E37-915D-A2F0E4295F9D}" type="presParOf" srcId="{B3B907CD-7525-48CC-95B5-F031452A26FA}" destId="{4C6A7BCF-E6FD-4F8F-BF1C-4D659F1341D1}" srcOrd="2" destOrd="0" presId="urn:microsoft.com/office/officeart/2005/8/layout/hList6"/>
    <dgm:cxn modelId="{87608263-928F-49BC-9F8D-47C0D327D7BB}" type="presParOf" srcId="{B3B907CD-7525-48CC-95B5-F031452A26FA}" destId="{D48DDB4F-8279-487E-BAA6-0494BD7FCB13}" srcOrd="3" destOrd="0" presId="urn:microsoft.com/office/officeart/2005/8/layout/hList6"/>
    <dgm:cxn modelId="{B6023599-3296-4847-A2ED-06A319B924D7}" type="presParOf" srcId="{B3B907CD-7525-48CC-95B5-F031452A26FA}" destId="{D1B3BB76-0BD1-4C4B-BAB2-D2EB9DB43880}" srcOrd="4" destOrd="0" presId="urn:microsoft.com/office/officeart/2005/8/layout/hList6"/>
    <dgm:cxn modelId="{AA4AF00F-6AC4-4D97-9E57-CA3FEEFDBD54}" type="presParOf" srcId="{B3B907CD-7525-48CC-95B5-F031452A26FA}" destId="{01C20E1D-8796-414F-826D-C105493A6EB5}" srcOrd="5" destOrd="0" presId="urn:microsoft.com/office/officeart/2005/8/layout/hList6"/>
    <dgm:cxn modelId="{53A551F7-6AE7-41D1-8E8F-921C8F3D6A67}" type="presParOf" srcId="{B3B907CD-7525-48CC-95B5-F031452A26FA}" destId="{EC322972-A094-42A5-B334-C4EDDCB54182}" srcOrd="6" destOrd="0" presId="urn:microsoft.com/office/officeart/2005/8/layout/hList6"/>
    <dgm:cxn modelId="{56B03187-55FB-4513-B1C8-F9D21452CE85}" type="presParOf" srcId="{B3B907CD-7525-48CC-95B5-F031452A26FA}" destId="{8646E2AB-4FD1-4D31-B920-94CED4CF86DF}" srcOrd="7" destOrd="0" presId="urn:microsoft.com/office/officeart/2005/8/layout/hList6"/>
    <dgm:cxn modelId="{B74808E7-0F8E-46E1-8D9B-A68164F23A7E}" type="presParOf" srcId="{B3B907CD-7525-48CC-95B5-F031452A26FA}" destId="{15406AE9-3F7D-4963-B0ED-C88703908993}" srcOrd="8" destOrd="0" presId="urn:microsoft.com/office/officeart/2005/8/layout/hList6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DA1BF2-CF15-40F1-9500-31B44CA36414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pPr rtl="1"/>
          <a:endParaRPr lang="ar-JO"/>
        </a:p>
      </dgm:t>
    </dgm:pt>
    <dgm:pt modelId="{7F659451-2BEB-4AED-A95E-1010084427A3}">
      <dgm:prSet/>
      <dgm:spPr/>
      <dgm:t>
        <a:bodyPr/>
        <a:lstStyle/>
        <a:p>
          <a:pPr rtl="1"/>
          <a:r>
            <a:rPr lang="ar-JO" baseline="0" dirty="0" smtClean="0"/>
            <a:t>الحديث الصحيح:  هو ما اتَّصل سَنَدُه بنَقْل العَدْلِ الضَّابِطِ عن مثله </a:t>
          </a:r>
          <a:r>
            <a:rPr lang="ar-JO" baseline="0" dirty="0" err="1" smtClean="0"/>
            <a:t>الى</a:t>
          </a:r>
          <a:r>
            <a:rPr lang="ar-JO" baseline="0" dirty="0" smtClean="0"/>
            <a:t> مُنْتهاه من غير شذوذ ولا علَّة.</a:t>
          </a:r>
          <a:endParaRPr lang="ar-JO" dirty="0"/>
        </a:p>
      </dgm:t>
    </dgm:pt>
    <dgm:pt modelId="{8F32A2A8-DC80-4511-A4F0-CA8057201C72}" type="parTrans" cxnId="{D64983BE-993F-4A78-A768-BE50194ADAC9}">
      <dgm:prSet/>
      <dgm:spPr/>
      <dgm:t>
        <a:bodyPr/>
        <a:lstStyle/>
        <a:p>
          <a:pPr rtl="1"/>
          <a:endParaRPr lang="ar-JO"/>
        </a:p>
      </dgm:t>
    </dgm:pt>
    <dgm:pt modelId="{834B73A1-48E0-453E-8BDE-341D0719F2E0}" type="sibTrans" cxnId="{D64983BE-993F-4A78-A768-BE50194ADAC9}">
      <dgm:prSet/>
      <dgm:spPr/>
      <dgm:t>
        <a:bodyPr/>
        <a:lstStyle/>
        <a:p>
          <a:pPr rtl="1"/>
          <a:endParaRPr lang="ar-JO"/>
        </a:p>
      </dgm:t>
    </dgm:pt>
    <dgm:pt modelId="{8C4EAD36-90A6-454D-831D-FC0B2634E9BE}">
      <dgm:prSet/>
      <dgm:spPr/>
      <dgm:t>
        <a:bodyPr/>
        <a:lstStyle/>
        <a:p>
          <a:pPr rtl="1"/>
          <a:r>
            <a:rPr lang="ar-JO" baseline="0" dirty="0" smtClean="0"/>
            <a:t>باتّصال السند: </a:t>
          </a:r>
          <a:r>
            <a:rPr lang="ar-JO" baseline="0" dirty="0" err="1" smtClean="0"/>
            <a:t>انَّ</a:t>
          </a:r>
          <a:r>
            <a:rPr lang="ar-JO" baseline="0" dirty="0" smtClean="0"/>
            <a:t> كلَّ راوٍ اخذ الحديث عمَّن فوقه من </a:t>
          </a:r>
          <a:r>
            <a:rPr lang="ar-JO" baseline="0" dirty="0" err="1" smtClean="0"/>
            <a:t>اول</a:t>
          </a:r>
          <a:r>
            <a:rPr lang="ar-JO" baseline="0" dirty="0" smtClean="0"/>
            <a:t> السَّند </a:t>
          </a:r>
          <a:r>
            <a:rPr lang="ar-JO" baseline="0" dirty="0" err="1" smtClean="0"/>
            <a:t>الى</a:t>
          </a:r>
          <a:r>
            <a:rPr lang="ar-JO" baseline="0" dirty="0" smtClean="0"/>
            <a:t> مُنْتهاه.</a:t>
          </a:r>
          <a:endParaRPr lang="ar-JO" dirty="0"/>
        </a:p>
      </dgm:t>
    </dgm:pt>
    <dgm:pt modelId="{7A3F3777-846B-4FF2-A55F-1FA9792D3652}" type="parTrans" cxnId="{60E87ECA-9F46-486F-ACB1-E472729E6976}">
      <dgm:prSet/>
      <dgm:spPr/>
      <dgm:t>
        <a:bodyPr/>
        <a:lstStyle/>
        <a:p>
          <a:pPr rtl="1"/>
          <a:endParaRPr lang="ar-JO"/>
        </a:p>
      </dgm:t>
    </dgm:pt>
    <dgm:pt modelId="{5BBB6C80-1F31-42A4-ACFB-F4863B2B4994}" type="sibTrans" cxnId="{60E87ECA-9F46-486F-ACB1-E472729E6976}">
      <dgm:prSet/>
      <dgm:spPr/>
      <dgm:t>
        <a:bodyPr/>
        <a:lstStyle/>
        <a:p>
          <a:pPr rtl="1"/>
          <a:endParaRPr lang="ar-JO"/>
        </a:p>
      </dgm:t>
    </dgm:pt>
    <dgm:pt modelId="{475712EA-F436-40FF-B276-9BB3AEA2A37F}">
      <dgm:prSet/>
      <dgm:spPr/>
      <dgm:t>
        <a:bodyPr/>
        <a:lstStyle/>
        <a:p>
          <a:pPr rtl="1"/>
          <a:r>
            <a:rPr lang="ar-JO" baseline="0" dirty="0" err="1" smtClean="0"/>
            <a:t>اما</a:t>
          </a:r>
          <a:r>
            <a:rPr lang="ar-JO" baseline="0" dirty="0" smtClean="0"/>
            <a:t> الْعَدْل: فهو الراوي المسلم البالغ العاقل السالم من الفِسق بارتكاب كبيرةٍ، </a:t>
          </a:r>
          <a:r>
            <a:rPr lang="ar-JO" baseline="0" dirty="0" err="1" smtClean="0"/>
            <a:t>او</a:t>
          </a:r>
          <a:r>
            <a:rPr lang="ar-JO" baseline="0" dirty="0" smtClean="0"/>
            <a:t> </a:t>
          </a:r>
          <a:r>
            <a:rPr lang="ar-JO" baseline="0" dirty="0" err="1" smtClean="0"/>
            <a:t>اصرارٍ</a:t>
          </a:r>
          <a:r>
            <a:rPr lang="ar-JO" baseline="0" dirty="0" smtClean="0"/>
            <a:t> على صغيرة.</a:t>
          </a:r>
          <a:endParaRPr lang="ar-JO" dirty="0"/>
        </a:p>
      </dgm:t>
    </dgm:pt>
    <dgm:pt modelId="{8F51B1BD-54C2-4C71-8912-8D495C725DA9}" type="parTrans" cxnId="{16F8C781-8FE3-4FFA-9521-AED0B8234C89}">
      <dgm:prSet/>
      <dgm:spPr/>
      <dgm:t>
        <a:bodyPr/>
        <a:lstStyle/>
        <a:p>
          <a:pPr rtl="1"/>
          <a:endParaRPr lang="ar-JO"/>
        </a:p>
      </dgm:t>
    </dgm:pt>
    <dgm:pt modelId="{169082CA-64B1-467A-BE0D-083C221B8942}" type="sibTrans" cxnId="{16F8C781-8FE3-4FFA-9521-AED0B8234C89}">
      <dgm:prSet/>
      <dgm:spPr/>
      <dgm:t>
        <a:bodyPr/>
        <a:lstStyle/>
        <a:p>
          <a:pPr rtl="1"/>
          <a:endParaRPr lang="ar-JO"/>
        </a:p>
      </dgm:t>
    </dgm:pt>
    <dgm:pt modelId="{933F3723-C696-4EA8-BDEF-F1134DE32A8A}">
      <dgm:prSet/>
      <dgm:spPr/>
      <dgm:t>
        <a:bodyPr/>
        <a:lstStyle/>
        <a:p>
          <a:pPr rtl="1"/>
          <a:r>
            <a:rPr lang="ar-JO" baseline="0" dirty="0" err="1" smtClean="0"/>
            <a:t>واما</a:t>
          </a:r>
          <a:r>
            <a:rPr lang="ar-JO" baseline="0" dirty="0" smtClean="0"/>
            <a:t> الضَّبْط: فهو قوة الحفظ والثَّبات عليه. وهو نوعان:</a:t>
          </a:r>
          <a:endParaRPr lang="ar-JO" dirty="0"/>
        </a:p>
      </dgm:t>
    </dgm:pt>
    <dgm:pt modelId="{4462480E-6F6D-4FA1-BFE1-518E0E955A5E}" type="parTrans" cxnId="{F16E8085-51A2-47F0-81C8-7B436C9B584F}">
      <dgm:prSet/>
      <dgm:spPr/>
      <dgm:t>
        <a:bodyPr/>
        <a:lstStyle/>
        <a:p>
          <a:pPr rtl="1"/>
          <a:endParaRPr lang="ar-JO"/>
        </a:p>
      </dgm:t>
    </dgm:pt>
    <dgm:pt modelId="{8280D447-810D-40B4-A8F4-7AA0FC0AC322}" type="sibTrans" cxnId="{F16E8085-51A2-47F0-81C8-7B436C9B584F}">
      <dgm:prSet/>
      <dgm:spPr/>
      <dgm:t>
        <a:bodyPr/>
        <a:lstStyle/>
        <a:p>
          <a:pPr rtl="1"/>
          <a:endParaRPr lang="ar-JO"/>
        </a:p>
      </dgm:t>
    </dgm:pt>
    <dgm:pt modelId="{E3FF38AA-2A0D-4821-90F7-3C6E3286CB35}">
      <dgm:prSet/>
      <dgm:spPr/>
      <dgm:t>
        <a:bodyPr/>
        <a:lstStyle/>
        <a:p>
          <a:pPr rtl="1"/>
          <a:r>
            <a:rPr lang="ar-JO" baseline="0" dirty="0" err="1" smtClean="0"/>
            <a:t>الاول</a:t>
          </a:r>
          <a:r>
            <a:rPr lang="ar-JO" baseline="0" dirty="0" smtClean="0"/>
            <a:t>: ضبط الصدر: ويعني حفظ الراوي لما سمعه حفظًا يمكّنه من استحضاره متى شاء.</a:t>
          </a:r>
          <a:endParaRPr lang="ar-JO" dirty="0"/>
        </a:p>
      </dgm:t>
    </dgm:pt>
    <dgm:pt modelId="{94B7C972-6E33-47A6-AAB2-52173276A584}" type="parTrans" cxnId="{72D6D371-3630-4F2F-A746-A513A9EB77A9}">
      <dgm:prSet/>
      <dgm:spPr/>
      <dgm:t>
        <a:bodyPr/>
        <a:lstStyle/>
        <a:p>
          <a:pPr rtl="1"/>
          <a:endParaRPr lang="ar-JO"/>
        </a:p>
      </dgm:t>
    </dgm:pt>
    <dgm:pt modelId="{B5D8786D-7BE6-40B4-84DF-3F0EB588E5B4}" type="sibTrans" cxnId="{72D6D371-3630-4F2F-A746-A513A9EB77A9}">
      <dgm:prSet/>
      <dgm:spPr/>
      <dgm:t>
        <a:bodyPr/>
        <a:lstStyle/>
        <a:p>
          <a:pPr rtl="1"/>
          <a:endParaRPr lang="ar-JO"/>
        </a:p>
      </dgm:t>
    </dgm:pt>
    <dgm:pt modelId="{47DD60EA-609A-4D15-8800-2AA4D30A49F3}">
      <dgm:prSet/>
      <dgm:spPr/>
      <dgm:t>
        <a:bodyPr/>
        <a:lstStyle/>
        <a:p>
          <a:pPr rtl="1"/>
          <a:r>
            <a:rPr lang="ar-JO" baseline="0" dirty="0" smtClean="0"/>
            <a:t>الثاني: ضبط الكتاب: ويعني </a:t>
          </a:r>
          <a:r>
            <a:rPr lang="ar-JO" baseline="0" dirty="0" err="1" smtClean="0"/>
            <a:t>ان</a:t>
          </a:r>
          <a:r>
            <a:rPr lang="ar-JO" baseline="0" dirty="0" smtClean="0"/>
            <a:t> يدوِّن الراوي ما سمعه في كتاب، ويصونه من التغيير والتبديل.</a:t>
          </a:r>
          <a:endParaRPr lang="ar-JO" dirty="0"/>
        </a:p>
      </dgm:t>
    </dgm:pt>
    <dgm:pt modelId="{B8B5D7D7-D3D8-45FC-A193-09D5CEB38B2F}" type="parTrans" cxnId="{E0970119-A457-41A6-99F8-179246368B41}">
      <dgm:prSet/>
      <dgm:spPr/>
      <dgm:t>
        <a:bodyPr/>
        <a:lstStyle/>
        <a:p>
          <a:pPr rtl="1"/>
          <a:endParaRPr lang="ar-JO"/>
        </a:p>
      </dgm:t>
    </dgm:pt>
    <dgm:pt modelId="{457C1471-BFBA-4937-95DB-8BF5E7D5D22E}" type="sibTrans" cxnId="{E0970119-A457-41A6-99F8-179246368B41}">
      <dgm:prSet/>
      <dgm:spPr/>
      <dgm:t>
        <a:bodyPr/>
        <a:lstStyle/>
        <a:p>
          <a:pPr rtl="1"/>
          <a:endParaRPr lang="ar-JO"/>
        </a:p>
      </dgm:t>
    </dgm:pt>
    <dgm:pt modelId="{7DAFE4B5-0DF8-486A-B92F-2E82DD4FD59C}">
      <dgm:prSet/>
      <dgm:spPr/>
      <dgm:t>
        <a:bodyPr/>
        <a:lstStyle/>
        <a:p>
          <a:pPr rtl="1"/>
          <a:r>
            <a:rPr lang="ar-JO" baseline="0" dirty="0" err="1" smtClean="0"/>
            <a:t>اما</a:t>
          </a:r>
          <a:r>
            <a:rPr lang="ar-JO" baseline="0" dirty="0" smtClean="0"/>
            <a:t> الشُّذوذ: فهو مخالفة الراوي الثقة- في متْن الحديث </a:t>
          </a:r>
          <a:r>
            <a:rPr lang="ar-JO" baseline="0" dirty="0" err="1" smtClean="0"/>
            <a:t>او</a:t>
          </a:r>
          <a:r>
            <a:rPr lang="ar-JO" baseline="0" dirty="0" smtClean="0"/>
            <a:t> سنده- مَنْ هو </a:t>
          </a:r>
          <a:r>
            <a:rPr lang="ar-JO" baseline="0" dirty="0" err="1" smtClean="0"/>
            <a:t>اوْثق</a:t>
          </a:r>
          <a:r>
            <a:rPr lang="ar-JO" baseline="0" dirty="0" smtClean="0"/>
            <a:t> منه.</a:t>
          </a:r>
          <a:endParaRPr lang="ar-JO" dirty="0"/>
        </a:p>
      </dgm:t>
    </dgm:pt>
    <dgm:pt modelId="{AF243CA6-2A70-4EB2-ABEF-B436655BA3D0}" type="parTrans" cxnId="{AA2B584A-E461-47CA-9E5F-F396A4407941}">
      <dgm:prSet/>
      <dgm:spPr/>
      <dgm:t>
        <a:bodyPr/>
        <a:lstStyle/>
        <a:p>
          <a:pPr rtl="1"/>
          <a:endParaRPr lang="ar-JO"/>
        </a:p>
      </dgm:t>
    </dgm:pt>
    <dgm:pt modelId="{9F71A3EA-51B6-4DD1-9EDF-19DEF0716508}" type="sibTrans" cxnId="{AA2B584A-E461-47CA-9E5F-F396A4407941}">
      <dgm:prSet/>
      <dgm:spPr/>
      <dgm:t>
        <a:bodyPr/>
        <a:lstStyle/>
        <a:p>
          <a:pPr rtl="1"/>
          <a:endParaRPr lang="ar-JO"/>
        </a:p>
      </dgm:t>
    </dgm:pt>
    <dgm:pt modelId="{29762CF1-F27B-457A-BACA-B09E7983E153}">
      <dgm:prSet/>
      <dgm:spPr/>
      <dgm:t>
        <a:bodyPr/>
        <a:lstStyle/>
        <a:p>
          <a:pPr rtl="1"/>
          <a:r>
            <a:rPr lang="ar-JO" baseline="0" dirty="0" err="1" smtClean="0"/>
            <a:t>اما</a:t>
          </a:r>
          <a:r>
            <a:rPr lang="ar-JO" baseline="0" dirty="0" smtClean="0"/>
            <a:t> العِلَّة: فهي </a:t>
          </a:r>
          <a:r>
            <a:rPr lang="ar-JO" baseline="0" dirty="0" err="1" smtClean="0"/>
            <a:t>الامر</a:t>
          </a:r>
          <a:r>
            <a:rPr lang="ar-JO" baseline="0" dirty="0" smtClean="0"/>
            <a:t> الخفِيُّ الذي يَقْدَحُ في صحة الحديث، مع </a:t>
          </a:r>
          <a:r>
            <a:rPr lang="ar-JO" baseline="0" dirty="0" err="1" smtClean="0"/>
            <a:t>انّ</a:t>
          </a:r>
          <a:r>
            <a:rPr lang="ar-JO" baseline="0" dirty="0" smtClean="0"/>
            <a:t> الظاهرَ السلامة منه، كان </a:t>
          </a:r>
          <a:r>
            <a:rPr lang="ar-JO" baseline="0" dirty="0" err="1" smtClean="0"/>
            <a:t>يكونالحديث</a:t>
          </a:r>
          <a:r>
            <a:rPr lang="ar-JO" baseline="0" dirty="0" smtClean="0"/>
            <a:t> موقوفًا فيرويه الراوي مرفوعًا.</a:t>
          </a:r>
          <a:endParaRPr lang="ar-JO" baseline="0" dirty="0"/>
        </a:p>
      </dgm:t>
    </dgm:pt>
    <dgm:pt modelId="{A4725DE9-2926-4D03-832A-B9897D25101F}" type="parTrans" cxnId="{58D6F5E8-8B15-469D-B352-776BAD9D1B91}">
      <dgm:prSet/>
      <dgm:spPr/>
      <dgm:t>
        <a:bodyPr/>
        <a:lstStyle/>
        <a:p>
          <a:pPr rtl="1"/>
          <a:endParaRPr lang="ar-JO"/>
        </a:p>
      </dgm:t>
    </dgm:pt>
    <dgm:pt modelId="{906BE097-008A-4793-A2CF-7651E8C4B8D6}" type="sibTrans" cxnId="{58D6F5E8-8B15-469D-B352-776BAD9D1B91}">
      <dgm:prSet/>
      <dgm:spPr/>
      <dgm:t>
        <a:bodyPr/>
        <a:lstStyle/>
        <a:p>
          <a:pPr rtl="1"/>
          <a:endParaRPr lang="ar-JO"/>
        </a:p>
      </dgm:t>
    </dgm:pt>
    <dgm:pt modelId="{764C4271-C426-47F0-8E4F-2359DD37D806}" type="pres">
      <dgm:prSet presAssocID="{E4DA1BF2-CF15-40F1-9500-31B44CA3641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D644365F-D57F-40A1-9C85-54531EE3E1B4}" type="pres">
      <dgm:prSet presAssocID="{7F659451-2BEB-4AED-A95E-1010084427A3}" presName="linNode" presStyleCnt="0"/>
      <dgm:spPr/>
    </dgm:pt>
    <dgm:pt modelId="{77FC5201-E428-43BA-B842-4919541CC2CF}" type="pres">
      <dgm:prSet presAssocID="{7F659451-2BEB-4AED-A95E-1010084427A3}" presName="parentText" presStyleLbl="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09123424-874D-4010-83B9-293A84437056}" type="pres">
      <dgm:prSet presAssocID="{834B73A1-48E0-453E-8BDE-341D0719F2E0}" presName="sp" presStyleCnt="0"/>
      <dgm:spPr/>
    </dgm:pt>
    <dgm:pt modelId="{0F14C442-95D4-42E4-B793-FDAAE9A2F084}" type="pres">
      <dgm:prSet presAssocID="{8C4EAD36-90A6-454D-831D-FC0B2634E9BE}" presName="linNode" presStyleCnt="0"/>
      <dgm:spPr/>
    </dgm:pt>
    <dgm:pt modelId="{C5C69279-EBE8-4E4B-A16C-2B19EF70A942}" type="pres">
      <dgm:prSet presAssocID="{8C4EAD36-90A6-454D-831D-FC0B2634E9BE}" presName="parentText" presStyleLbl="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3BB7B43A-5952-48DB-AFD2-11F8B5519F17}" type="pres">
      <dgm:prSet presAssocID="{5BBB6C80-1F31-42A4-ACFB-F4863B2B4994}" presName="sp" presStyleCnt="0"/>
      <dgm:spPr/>
    </dgm:pt>
    <dgm:pt modelId="{EB9FD4DC-EA8F-4FD2-8551-F4F27E3BE656}" type="pres">
      <dgm:prSet presAssocID="{475712EA-F436-40FF-B276-9BB3AEA2A37F}" presName="linNode" presStyleCnt="0"/>
      <dgm:spPr/>
    </dgm:pt>
    <dgm:pt modelId="{5FB61B89-FCFA-42DC-8388-940B11A24F3D}" type="pres">
      <dgm:prSet presAssocID="{475712EA-F436-40FF-B276-9BB3AEA2A37F}" presName="parentText" presStyleLbl="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3FA53FF6-3163-49A7-A80F-2421A72B4846}" type="pres">
      <dgm:prSet presAssocID="{169082CA-64B1-467A-BE0D-083C221B8942}" presName="sp" presStyleCnt="0"/>
      <dgm:spPr/>
    </dgm:pt>
    <dgm:pt modelId="{31F5746B-B048-4E70-A596-B88A0129FED6}" type="pres">
      <dgm:prSet presAssocID="{933F3723-C696-4EA8-BDEF-F1134DE32A8A}" presName="linNode" presStyleCnt="0"/>
      <dgm:spPr/>
    </dgm:pt>
    <dgm:pt modelId="{598C2814-9BFB-4597-BD07-B1793BADA5AF}" type="pres">
      <dgm:prSet presAssocID="{933F3723-C696-4EA8-BDEF-F1134DE32A8A}" presName="parentText" presStyleLbl="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922A26C1-8DB6-444A-B1AA-FA52283EDC6E}" type="pres">
      <dgm:prSet presAssocID="{8280D447-810D-40B4-A8F4-7AA0FC0AC322}" presName="sp" presStyleCnt="0"/>
      <dgm:spPr/>
    </dgm:pt>
    <dgm:pt modelId="{0E177CC6-27BB-48FD-8FC3-0D6AD152FCD8}" type="pres">
      <dgm:prSet presAssocID="{E3FF38AA-2A0D-4821-90F7-3C6E3286CB35}" presName="linNode" presStyleCnt="0"/>
      <dgm:spPr/>
    </dgm:pt>
    <dgm:pt modelId="{0961A751-0448-4C0D-A2E1-F8770BD43938}" type="pres">
      <dgm:prSet presAssocID="{E3FF38AA-2A0D-4821-90F7-3C6E3286CB35}" presName="parentText" presStyleLbl="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D508C4DA-623B-47F9-8FF4-0772AE072B9C}" type="pres">
      <dgm:prSet presAssocID="{B5D8786D-7BE6-40B4-84DF-3F0EB588E5B4}" presName="sp" presStyleCnt="0"/>
      <dgm:spPr/>
    </dgm:pt>
    <dgm:pt modelId="{143CCA7B-8260-4BBA-B672-1F276F93ED59}" type="pres">
      <dgm:prSet presAssocID="{47DD60EA-609A-4D15-8800-2AA4D30A49F3}" presName="linNode" presStyleCnt="0"/>
      <dgm:spPr/>
    </dgm:pt>
    <dgm:pt modelId="{9F02065D-081D-4B27-A676-090B0B07C50D}" type="pres">
      <dgm:prSet presAssocID="{47DD60EA-609A-4D15-8800-2AA4D30A49F3}" presName="parentText" presStyleLbl="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048AF9D7-E72D-4FDE-B128-7ECA78ACEA57}" type="pres">
      <dgm:prSet presAssocID="{457C1471-BFBA-4937-95DB-8BF5E7D5D22E}" presName="sp" presStyleCnt="0"/>
      <dgm:spPr/>
    </dgm:pt>
    <dgm:pt modelId="{3F929043-E484-454F-BB21-737282A0719B}" type="pres">
      <dgm:prSet presAssocID="{7DAFE4B5-0DF8-486A-B92F-2E82DD4FD59C}" presName="linNode" presStyleCnt="0"/>
      <dgm:spPr/>
    </dgm:pt>
    <dgm:pt modelId="{43E565A0-28C6-46EC-A01E-CC77DEF6324F}" type="pres">
      <dgm:prSet presAssocID="{7DAFE4B5-0DF8-486A-B92F-2E82DD4FD59C}" presName="parentText" presStyleLbl="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3F2305C2-E3CE-4460-ADA5-F665D92B680B}" type="pres">
      <dgm:prSet presAssocID="{9F71A3EA-51B6-4DD1-9EDF-19DEF0716508}" presName="sp" presStyleCnt="0"/>
      <dgm:spPr/>
    </dgm:pt>
    <dgm:pt modelId="{76805353-9E1A-4E70-8442-E1AB856CC104}" type="pres">
      <dgm:prSet presAssocID="{29762CF1-F27B-457A-BACA-B09E7983E153}" presName="linNode" presStyleCnt="0"/>
      <dgm:spPr/>
    </dgm:pt>
    <dgm:pt modelId="{3A49AFAA-9EE2-4CC2-9242-BEF39CBB76B0}" type="pres">
      <dgm:prSet presAssocID="{29762CF1-F27B-457A-BACA-B09E7983E153}" presName="parentText" presStyleLbl="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</dgm:ptLst>
  <dgm:cxnLst>
    <dgm:cxn modelId="{EBA5D407-FCF5-4912-97AD-631CA479D220}" type="presOf" srcId="{E4DA1BF2-CF15-40F1-9500-31B44CA36414}" destId="{764C4271-C426-47F0-8E4F-2359DD37D806}" srcOrd="0" destOrd="0" presId="urn:microsoft.com/office/officeart/2005/8/layout/vList5"/>
    <dgm:cxn modelId="{0FB3C60D-4FF8-42D9-A802-9F145F2E2B93}" type="presOf" srcId="{7F659451-2BEB-4AED-A95E-1010084427A3}" destId="{77FC5201-E428-43BA-B842-4919541CC2CF}" srcOrd="0" destOrd="0" presId="urn:microsoft.com/office/officeart/2005/8/layout/vList5"/>
    <dgm:cxn modelId="{3B882E56-B4B6-4BA0-BFB0-42716A5D1CBD}" type="presOf" srcId="{8C4EAD36-90A6-454D-831D-FC0B2634E9BE}" destId="{C5C69279-EBE8-4E4B-A16C-2B19EF70A942}" srcOrd="0" destOrd="0" presId="urn:microsoft.com/office/officeart/2005/8/layout/vList5"/>
    <dgm:cxn modelId="{D64983BE-993F-4A78-A768-BE50194ADAC9}" srcId="{E4DA1BF2-CF15-40F1-9500-31B44CA36414}" destId="{7F659451-2BEB-4AED-A95E-1010084427A3}" srcOrd="0" destOrd="0" parTransId="{8F32A2A8-DC80-4511-A4F0-CA8057201C72}" sibTransId="{834B73A1-48E0-453E-8BDE-341D0719F2E0}"/>
    <dgm:cxn modelId="{16F8C781-8FE3-4FFA-9521-AED0B8234C89}" srcId="{E4DA1BF2-CF15-40F1-9500-31B44CA36414}" destId="{475712EA-F436-40FF-B276-9BB3AEA2A37F}" srcOrd="2" destOrd="0" parTransId="{8F51B1BD-54C2-4C71-8912-8D495C725DA9}" sibTransId="{169082CA-64B1-467A-BE0D-083C221B8942}"/>
    <dgm:cxn modelId="{0B2A9985-782E-4049-A575-B2DDDFC2606B}" type="presOf" srcId="{933F3723-C696-4EA8-BDEF-F1134DE32A8A}" destId="{598C2814-9BFB-4597-BD07-B1793BADA5AF}" srcOrd="0" destOrd="0" presId="urn:microsoft.com/office/officeart/2005/8/layout/vList5"/>
    <dgm:cxn modelId="{AA2B584A-E461-47CA-9E5F-F396A4407941}" srcId="{E4DA1BF2-CF15-40F1-9500-31B44CA36414}" destId="{7DAFE4B5-0DF8-486A-B92F-2E82DD4FD59C}" srcOrd="6" destOrd="0" parTransId="{AF243CA6-2A70-4EB2-ABEF-B436655BA3D0}" sibTransId="{9F71A3EA-51B6-4DD1-9EDF-19DEF0716508}"/>
    <dgm:cxn modelId="{DD02150B-4705-45E8-AF9D-8F1EA5CDCF5D}" type="presOf" srcId="{475712EA-F436-40FF-B276-9BB3AEA2A37F}" destId="{5FB61B89-FCFA-42DC-8388-940B11A24F3D}" srcOrd="0" destOrd="0" presId="urn:microsoft.com/office/officeart/2005/8/layout/vList5"/>
    <dgm:cxn modelId="{E0970119-A457-41A6-99F8-179246368B41}" srcId="{E4DA1BF2-CF15-40F1-9500-31B44CA36414}" destId="{47DD60EA-609A-4D15-8800-2AA4D30A49F3}" srcOrd="5" destOrd="0" parTransId="{B8B5D7D7-D3D8-45FC-A193-09D5CEB38B2F}" sibTransId="{457C1471-BFBA-4937-95DB-8BF5E7D5D22E}"/>
    <dgm:cxn modelId="{72D6D371-3630-4F2F-A746-A513A9EB77A9}" srcId="{E4DA1BF2-CF15-40F1-9500-31B44CA36414}" destId="{E3FF38AA-2A0D-4821-90F7-3C6E3286CB35}" srcOrd="4" destOrd="0" parTransId="{94B7C972-6E33-47A6-AAB2-52173276A584}" sibTransId="{B5D8786D-7BE6-40B4-84DF-3F0EB588E5B4}"/>
    <dgm:cxn modelId="{9152F62D-083C-4B37-A0BD-BFC31E2364B7}" type="presOf" srcId="{47DD60EA-609A-4D15-8800-2AA4D30A49F3}" destId="{9F02065D-081D-4B27-A676-090B0B07C50D}" srcOrd="0" destOrd="0" presId="urn:microsoft.com/office/officeart/2005/8/layout/vList5"/>
    <dgm:cxn modelId="{3F134B3C-6E39-46C9-9ACF-9FD4BE0BCB1E}" type="presOf" srcId="{E3FF38AA-2A0D-4821-90F7-3C6E3286CB35}" destId="{0961A751-0448-4C0D-A2E1-F8770BD43938}" srcOrd="0" destOrd="0" presId="urn:microsoft.com/office/officeart/2005/8/layout/vList5"/>
    <dgm:cxn modelId="{58D6F5E8-8B15-469D-B352-776BAD9D1B91}" srcId="{E4DA1BF2-CF15-40F1-9500-31B44CA36414}" destId="{29762CF1-F27B-457A-BACA-B09E7983E153}" srcOrd="7" destOrd="0" parTransId="{A4725DE9-2926-4D03-832A-B9897D25101F}" sibTransId="{906BE097-008A-4793-A2CF-7651E8C4B8D6}"/>
    <dgm:cxn modelId="{5AA4E2E1-20D2-4564-963E-B5DC88EC6D6D}" type="presOf" srcId="{7DAFE4B5-0DF8-486A-B92F-2E82DD4FD59C}" destId="{43E565A0-28C6-46EC-A01E-CC77DEF6324F}" srcOrd="0" destOrd="0" presId="urn:microsoft.com/office/officeart/2005/8/layout/vList5"/>
    <dgm:cxn modelId="{523609F1-9721-4049-AD3F-8F36A1A241D1}" type="presOf" srcId="{29762CF1-F27B-457A-BACA-B09E7983E153}" destId="{3A49AFAA-9EE2-4CC2-9242-BEF39CBB76B0}" srcOrd="0" destOrd="0" presId="urn:microsoft.com/office/officeart/2005/8/layout/vList5"/>
    <dgm:cxn modelId="{F16E8085-51A2-47F0-81C8-7B436C9B584F}" srcId="{E4DA1BF2-CF15-40F1-9500-31B44CA36414}" destId="{933F3723-C696-4EA8-BDEF-F1134DE32A8A}" srcOrd="3" destOrd="0" parTransId="{4462480E-6F6D-4FA1-BFE1-518E0E955A5E}" sibTransId="{8280D447-810D-40B4-A8F4-7AA0FC0AC322}"/>
    <dgm:cxn modelId="{60E87ECA-9F46-486F-ACB1-E472729E6976}" srcId="{E4DA1BF2-CF15-40F1-9500-31B44CA36414}" destId="{8C4EAD36-90A6-454D-831D-FC0B2634E9BE}" srcOrd="1" destOrd="0" parTransId="{7A3F3777-846B-4FF2-A55F-1FA9792D3652}" sibTransId="{5BBB6C80-1F31-42A4-ACFB-F4863B2B4994}"/>
    <dgm:cxn modelId="{4A1771AC-EC0B-44F8-9341-A62B42394B76}" type="presParOf" srcId="{764C4271-C426-47F0-8E4F-2359DD37D806}" destId="{D644365F-D57F-40A1-9C85-54531EE3E1B4}" srcOrd="0" destOrd="0" presId="urn:microsoft.com/office/officeart/2005/8/layout/vList5"/>
    <dgm:cxn modelId="{944122AC-3F80-4D8B-AE57-BB3E7EA8D397}" type="presParOf" srcId="{D644365F-D57F-40A1-9C85-54531EE3E1B4}" destId="{77FC5201-E428-43BA-B842-4919541CC2CF}" srcOrd="0" destOrd="0" presId="urn:microsoft.com/office/officeart/2005/8/layout/vList5"/>
    <dgm:cxn modelId="{64071170-47F4-45FF-9CAE-A806FBB48946}" type="presParOf" srcId="{764C4271-C426-47F0-8E4F-2359DD37D806}" destId="{09123424-874D-4010-83B9-293A84437056}" srcOrd="1" destOrd="0" presId="urn:microsoft.com/office/officeart/2005/8/layout/vList5"/>
    <dgm:cxn modelId="{50381A25-237A-475F-9D25-4F5868C4A6E1}" type="presParOf" srcId="{764C4271-C426-47F0-8E4F-2359DD37D806}" destId="{0F14C442-95D4-42E4-B793-FDAAE9A2F084}" srcOrd="2" destOrd="0" presId="urn:microsoft.com/office/officeart/2005/8/layout/vList5"/>
    <dgm:cxn modelId="{CB8E2787-D042-46D8-990A-31A737A94636}" type="presParOf" srcId="{0F14C442-95D4-42E4-B793-FDAAE9A2F084}" destId="{C5C69279-EBE8-4E4B-A16C-2B19EF70A942}" srcOrd="0" destOrd="0" presId="urn:microsoft.com/office/officeart/2005/8/layout/vList5"/>
    <dgm:cxn modelId="{367BF2B6-2BF5-4B18-93EA-34DB44791ADA}" type="presParOf" srcId="{764C4271-C426-47F0-8E4F-2359DD37D806}" destId="{3BB7B43A-5952-48DB-AFD2-11F8B5519F17}" srcOrd="3" destOrd="0" presId="urn:microsoft.com/office/officeart/2005/8/layout/vList5"/>
    <dgm:cxn modelId="{5F957912-1E57-4E14-9C42-1A564C319243}" type="presParOf" srcId="{764C4271-C426-47F0-8E4F-2359DD37D806}" destId="{EB9FD4DC-EA8F-4FD2-8551-F4F27E3BE656}" srcOrd="4" destOrd="0" presId="urn:microsoft.com/office/officeart/2005/8/layout/vList5"/>
    <dgm:cxn modelId="{6B3FC80B-D269-41D1-8C1D-B43B9A50A40B}" type="presParOf" srcId="{EB9FD4DC-EA8F-4FD2-8551-F4F27E3BE656}" destId="{5FB61B89-FCFA-42DC-8388-940B11A24F3D}" srcOrd="0" destOrd="0" presId="urn:microsoft.com/office/officeart/2005/8/layout/vList5"/>
    <dgm:cxn modelId="{DF624FCB-1B0E-40B1-863D-EBB8826A7B04}" type="presParOf" srcId="{764C4271-C426-47F0-8E4F-2359DD37D806}" destId="{3FA53FF6-3163-49A7-A80F-2421A72B4846}" srcOrd="5" destOrd="0" presId="urn:microsoft.com/office/officeart/2005/8/layout/vList5"/>
    <dgm:cxn modelId="{48073A50-1C3A-4505-BCCA-D4303E206B14}" type="presParOf" srcId="{764C4271-C426-47F0-8E4F-2359DD37D806}" destId="{31F5746B-B048-4E70-A596-B88A0129FED6}" srcOrd="6" destOrd="0" presId="urn:microsoft.com/office/officeart/2005/8/layout/vList5"/>
    <dgm:cxn modelId="{A53AC0F8-9ECA-4070-BFF3-E9B0CB4981C9}" type="presParOf" srcId="{31F5746B-B048-4E70-A596-B88A0129FED6}" destId="{598C2814-9BFB-4597-BD07-B1793BADA5AF}" srcOrd="0" destOrd="0" presId="urn:microsoft.com/office/officeart/2005/8/layout/vList5"/>
    <dgm:cxn modelId="{0A3757F8-B1A2-41A6-B130-4FC511F94ECB}" type="presParOf" srcId="{764C4271-C426-47F0-8E4F-2359DD37D806}" destId="{922A26C1-8DB6-444A-B1AA-FA52283EDC6E}" srcOrd="7" destOrd="0" presId="urn:microsoft.com/office/officeart/2005/8/layout/vList5"/>
    <dgm:cxn modelId="{DED928C1-7B6B-4900-9725-6B0ACE0FE1F1}" type="presParOf" srcId="{764C4271-C426-47F0-8E4F-2359DD37D806}" destId="{0E177CC6-27BB-48FD-8FC3-0D6AD152FCD8}" srcOrd="8" destOrd="0" presId="urn:microsoft.com/office/officeart/2005/8/layout/vList5"/>
    <dgm:cxn modelId="{E31460AC-CCCB-483D-B2D8-2B979A4213F7}" type="presParOf" srcId="{0E177CC6-27BB-48FD-8FC3-0D6AD152FCD8}" destId="{0961A751-0448-4C0D-A2E1-F8770BD43938}" srcOrd="0" destOrd="0" presId="urn:microsoft.com/office/officeart/2005/8/layout/vList5"/>
    <dgm:cxn modelId="{2000B2E8-E00A-4CBE-878D-30615E627434}" type="presParOf" srcId="{764C4271-C426-47F0-8E4F-2359DD37D806}" destId="{D508C4DA-623B-47F9-8FF4-0772AE072B9C}" srcOrd="9" destOrd="0" presId="urn:microsoft.com/office/officeart/2005/8/layout/vList5"/>
    <dgm:cxn modelId="{D3914EF3-9F42-432F-9550-2FFEE1F53382}" type="presParOf" srcId="{764C4271-C426-47F0-8E4F-2359DD37D806}" destId="{143CCA7B-8260-4BBA-B672-1F276F93ED59}" srcOrd="10" destOrd="0" presId="urn:microsoft.com/office/officeart/2005/8/layout/vList5"/>
    <dgm:cxn modelId="{1076FA17-BB1A-4FC2-8D15-C3A47644260E}" type="presParOf" srcId="{143CCA7B-8260-4BBA-B672-1F276F93ED59}" destId="{9F02065D-081D-4B27-A676-090B0B07C50D}" srcOrd="0" destOrd="0" presId="urn:microsoft.com/office/officeart/2005/8/layout/vList5"/>
    <dgm:cxn modelId="{19DDC423-897A-495E-8196-FA49972B716A}" type="presParOf" srcId="{764C4271-C426-47F0-8E4F-2359DD37D806}" destId="{048AF9D7-E72D-4FDE-B128-7ECA78ACEA57}" srcOrd="11" destOrd="0" presId="urn:microsoft.com/office/officeart/2005/8/layout/vList5"/>
    <dgm:cxn modelId="{207BB345-4B0A-4E1F-870B-4B2B89964FD4}" type="presParOf" srcId="{764C4271-C426-47F0-8E4F-2359DD37D806}" destId="{3F929043-E484-454F-BB21-737282A0719B}" srcOrd="12" destOrd="0" presId="urn:microsoft.com/office/officeart/2005/8/layout/vList5"/>
    <dgm:cxn modelId="{C707A767-3031-4686-A5BC-86F34AA4D742}" type="presParOf" srcId="{3F929043-E484-454F-BB21-737282A0719B}" destId="{43E565A0-28C6-46EC-A01E-CC77DEF6324F}" srcOrd="0" destOrd="0" presId="urn:microsoft.com/office/officeart/2005/8/layout/vList5"/>
    <dgm:cxn modelId="{954840F3-F63E-47DE-95BC-B36091E301F0}" type="presParOf" srcId="{764C4271-C426-47F0-8E4F-2359DD37D806}" destId="{3F2305C2-E3CE-4460-ADA5-F665D92B680B}" srcOrd="13" destOrd="0" presId="urn:microsoft.com/office/officeart/2005/8/layout/vList5"/>
    <dgm:cxn modelId="{C6CF055E-7BB6-45F3-BB39-A06659A69F5A}" type="presParOf" srcId="{764C4271-C426-47F0-8E4F-2359DD37D806}" destId="{76805353-9E1A-4E70-8442-E1AB856CC104}" srcOrd="14" destOrd="0" presId="urn:microsoft.com/office/officeart/2005/8/layout/vList5"/>
    <dgm:cxn modelId="{EAE630FD-C5B0-4BC0-885E-C6A58BBC99FC}" type="presParOf" srcId="{76805353-9E1A-4E70-8442-E1AB856CC104}" destId="{3A49AFAA-9EE2-4CC2-9242-BEF39CBB76B0}" srcOrd="0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F6734EF-268E-4BF6-AAFA-3BC16A588E59}" type="datetimeFigureOut">
              <a:rPr lang="ar-JO" smtClean="0"/>
              <a:pPr/>
              <a:t>15/03/1439</a:t>
            </a:fld>
            <a:endParaRPr lang="ar-JO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JO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F9858B5-5A27-41DC-B4A0-C034904E8CA8}" type="slidenum">
              <a:rPr lang="ar-JO" smtClean="0"/>
              <a:pPr/>
              <a:t>‹#›</a:t>
            </a:fld>
            <a:endParaRPr lang="ar-J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858B5-5A27-41DC-B4A0-C034904E8CA8}" type="slidenum">
              <a:rPr lang="ar-JO" smtClean="0"/>
              <a:pPr/>
              <a:t>4</a:t>
            </a:fld>
            <a:endParaRPr lang="ar-J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ransition spd="med">
    <p:circle/>
  </p:transition>
  <p:txStyles>
    <p:titleStyle>
      <a:lvl1pPr algn="l" rtl="1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r" rtl="1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r" rtl="1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r" rtl="1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r" rtl="1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r" rtl="1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r" rtl="1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r" rtl="1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578;&#1575;&#1587;&#1593;%20_&#1605;&#1606;&#1607;&#1575;&#1580;\&#1575;&#1604;&#1580;&#1583;&#1610;&#1579;%20&#1575;&#1604;&#1589;&#1581;&#1610;&#1581;\&#1605;&#1603;&#1578;&#1576;&#1577;%20&#1575;&#1604;&#1605;&#1587;&#1580;&#1583;%20&#1575;&#1604;&#1606;&#1576;&#1608;&#1610;%20&#1605;&#1606;%20&#1571;&#1602;&#1583;&#1605;%20&#1575;&#1604;&#1605;&#1603;&#1578;&#1576;&#1575;&#1578;%20&#1602;&#1610;%20&#1575;&#1604;&#1605;&#1583;&#1610;&#1606;&#1577;.mp4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578;&#1575;&#1587;&#1593;%20_&#1605;&#1606;&#1607;&#1575;&#1580;\&#1575;&#1604;&#1580;&#1583;&#1610;&#1579;%20&#1575;&#1604;&#1589;&#1581;&#1610;&#1581;\&#1593;&#1604;&#1605;&#1575;&#1569;%20&#1575;&#1604;&#1581;&#1583;&#1610;&#1579;%20&#1575;&#1604;&#1605;&#1593;&#1575;&#1589;&#1585;&#1610;&#1606;%20&#1575;&#1604;&#1588;&#1610;&#1582;%20&#1575;&#1576;&#1608;%20&#1575;&#1587;&#1581;&#1575;&#1602;%20&#1575;&#1604;&#1581;&#1608;&#1610;&#1606;&#1610;.mp4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2.xml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6.png"/><Relationship Id="rId4" Type="http://schemas.openxmlformats.org/officeDocument/2006/relationships/diagramData" Target="../diagrams/data2.xml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578;&#1575;&#1587;&#1593;%20_&#1605;&#1606;&#1607;&#1575;&#1580;\&#1575;&#1604;&#1580;&#1583;&#1610;&#1579;%20&#1575;&#1604;&#1589;&#1581;&#1610;&#1581;\&#1575;&#1604;&#1602;&#1575;&#1585;&#1574;%20&#1571;&#1581;&#1605;&#1583;%20&#1575;&#1604;&#1593;&#1580;&#1605;&#1610;%20&#1587;&#1608;&#1585;&#1577;%20&#1575;&#1604;&#1581;&#1588;&#1585;%20&#1575;&#1604;&#1570;&#1610;&#1577;%207.mp3" TargetMode="Externa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3.wav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8662" y="1500174"/>
            <a:ext cx="7858180" cy="3571900"/>
          </a:xfrm>
        </p:spPr>
        <p:txBody>
          <a:bodyPr>
            <a:noAutofit/>
          </a:bodyPr>
          <a:lstStyle/>
          <a:p>
            <a:pPr algn="l"/>
            <a:endParaRPr lang="ar-SA" sz="4800" dirty="0" smtClean="0"/>
          </a:p>
          <a:p>
            <a:pPr algn="ctr"/>
            <a:endParaRPr lang="ar-SA" sz="4800" dirty="0" smtClean="0"/>
          </a:p>
        </p:txBody>
      </p:sp>
      <p:sp>
        <p:nvSpPr>
          <p:cNvPr id="4" name="مربع نص 3"/>
          <p:cNvSpPr txBox="1"/>
          <p:nvPr/>
        </p:nvSpPr>
        <p:spPr>
          <a:xfrm>
            <a:off x="3000364" y="1643050"/>
            <a:ext cx="528641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4800" dirty="0" smtClean="0">
                <a:solidFill>
                  <a:schemeClr val="bg1"/>
                </a:solidFill>
                <a:cs typeface="+mj-cs"/>
              </a:rPr>
              <a:t>من أنواع</a:t>
            </a:r>
            <a:r>
              <a:rPr lang="ar-JO" sz="4800" dirty="0" smtClean="0">
                <a:solidFill>
                  <a:schemeClr val="bg1"/>
                </a:solidFill>
              </a:rPr>
              <a:t> الحديث </a:t>
            </a:r>
            <a:endParaRPr lang="ar-JO" sz="4800" dirty="0" smtClean="0">
              <a:solidFill>
                <a:schemeClr val="bg1"/>
              </a:solidFill>
              <a:cs typeface="+mj-cs"/>
            </a:endParaRPr>
          </a:p>
          <a:p>
            <a:r>
              <a:rPr lang="ar-JO" sz="4800" dirty="0" smtClean="0">
                <a:solidFill>
                  <a:schemeClr val="bg1"/>
                </a:solidFill>
                <a:cs typeface="+mj-cs"/>
              </a:rPr>
              <a:t>أولا- الحديث الصحيح </a:t>
            </a:r>
            <a:endParaRPr lang="ar-JO" sz="48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3428992" y="4857760"/>
            <a:ext cx="157163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dirty="0" smtClean="0">
                <a:solidFill>
                  <a:schemeClr val="bg1"/>
                </a:solidFill>
              </a:rPr>
              <a:t>الدرس الثامن</a:t>
            </a:r>
            <a:endParaRPr lang="ar-JO" dirty="0">
              <a:solidFill>
                <a:schemeClr val="bg1"/>
              </a:solidFill>
            </a:endParaRPr>
          </a:p>
        </p:txBody>
      </p:sp>
      <p:pic>
        <p:nvPicPr>
          <p:cNvPr id="6" name="صورة 5" descr="mCSV4n_3_400x400 (1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14612" cy="6858000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مكتبة الحديث النبوي الشريف</a:t>
            </a:r>
            <a:endParaRPr lang="ar-JO" dirty="0"/>
          </a:p>
        </p:txBody>
      </p:sp>
      <p:pic>
        <p:nvPicPr>
          <p:cNvPr id="8" name="مكتبة المسجد النبوي من أقدم المكتبات قي المدينة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52700" y="2889250"/>
            <a:ext cx="3048000" cy="2286000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68" y="785794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Connector 7"/>
          <p:cNvCxnSpPr/>
          <p:nvPr/>
        </p:nvCxnSpPr>
        <p:spPr>
          <a:xfrm rot="10800000">
            <a:off x="500034" y="1785926"/>
            <a:ext cx="6572296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لماء الحديث المعاصرين الشيخ ابو اسحاق الحويني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52700" y="2889250"/>
            <a:ext cx="3048000" cy="2286000"/>
          </a:xfrm>
          <a:prstGeom prst="rect">
            <a:avLst/>
          </a:prstGeom>
        </p:spPr>
      </p:pic>
      <p:sp>
        <p:nvSpPr>
          <p:cNvPr id="6" name="عنوان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ابرز علماء الحديث المعاصرين </a:t>
            </a:r>
            <a:endParaRPr lang="ar-JO" dirty="0"/>
          </a:p>
        </p:txBody>
      </p:sp>
      <p:cxnSp>
        <p:nvCxnSpPr>
          <p:cNvPr id="5" name="Straight Connector 7"/>
          <p:cNvCxnSpPr/>
          <p:nvPr/>
        </p:nvCxnSpPr>
        <p:spPr>
          <a:xfrm rot="10800000">
            <a:off x="500034" y="1857364"/>
            <a:ext cx="6786610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72330" y="928670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/>
          <a:lstStyle/>
          <a:p>
            <a:r>
              <a:rPr lang="ar-JO" dirty="0" smtClean="0"/>
              <a:t>مفهوم الحديث لغة </a:t>
            </a:r>
            <a:r>
              <a:rPr lang="ar-JO" dirty="0" err="1" smtClean="0"/>
              <a:t>و</a:t>
            </a:r>
            <a:r>
              <a:rPr lang="ar-JO" dirty="0" smtClean="0"/>
              <a:t> اصطلاحا </a:t>
            </a:r>
            <a:endParaRPr lang="ar-JO" dirty="0"/>
          </a:p>
        </p:txBody>
      </p:sp>
      <p:graphicFrame>
        <p:nvGraphicFramePr>
          <p:cNvPr id="4" name="عنصر نائب للمحتوى 1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مربع نص 5"/>
          <p:cNvSpPr txBox="1"/>
          <p:nvPr/>
        </p:nvSpPr>
        <p:spPr>
          <a:xfrm>
            <a:off x="2786050" y="2143116"/>
            <a:ext cx="4714908" cy="169790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ar-JO" dirty="0" smtClean="0"/>
              <a:t>الحديث في اللغة :</a:t>
            </a:r>
          </a:p>
          <a:p>
            <a:pPr>
              <a:lnSpc>
                <a:spcPct val="150000"/>
              </a:lnSpc>
            </a:pPr>
            <a:r>
              <a:rPr lang="ar-JO" dirty="0" smtClean="0"/>
              <a:t>ضد القديم فنقل : بيت قديم </a:t>
            </a:r>
            <a:r>
              <a:rPr lang="ar-JO" dirty="0" err="1" smtClean="0"/>
              <a:t>و</a:t>
            </a:r>
            <a:r>
              <a:rPr lang="ar-JO" dirty="0" smtClean="0"/>
              <a:t> بيت حديث , ويأتي بمعنى الكلام الذي يتحدث </a:t>
            </a:r>
            <a:r>
              <a:rPr lang="ar-JO" dirty="0" err="1" smtClean="0"/>
              <a:t>به</a:t>
            </a:r>
            <a:r>
              <a:rPr lang="ar-JO" dirty="0" smtClean="0"/>
              <a:t> الناس </a:t>
            </a:r>
            <a:r>
              <a:rPr lang="ar-JO" dirty="0" err="1" smtClean="0"/>
              <a:t>و</a:t>
            </a:r>
            <a:r>
              <a:rPr lang="ar-JO" dirty="0" smtClean="0"/>
              <a:t> </a:t>
            </a:r>
            <a:r>
              <a:rPr lang="ar-JO" dirty="0" err="1" smtClean="0"/>
              <a:t>يتناقلونه</a:t>
            </a:r>
            <a:r>
              <a:rPr lang="ar-JO" dirty="0" smtClean="0"/>
              <a:t> فيما بينهم </a:t>
            </a:r>
            <a:endParaRPr lang="ar-JO" dirty="0"/>
          </a:p>
        </p:txBody>
      </p:sp>
      <p:sp>
        <p:nvSpPr>
          <p:cNvPr id="7" name="مربع نص 6"/>
          <p:cNvSpPr txBox="1"/>
          <p:nvPr/>
        </p:nvSpPr>
        <p:spPr>
          <a:xfrm>
            <a:off x="3643306" y="4071942"/>
            <a:ext cx="3714776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dirty="0" smtClean="0"/>
              <a:t>وفي الاصطلاح: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JO" dirty="0" smtClean="0"/>
              <a:t>ما </a:t>
            </a:r>
            <a:r>
              <a:rPr lang="ar-JO" dirty="0" err="1" smtClean="0"/>
              <a:t>اضيف</a:t>
            </a:r>
            <a:r>
              <a:rPr lang="ar-JO" dirty="0" smtClean="0"/>
              <a:t> </a:t>
            </a:r>
            <a:r>
              <a:rPr lang="ar-JO" dirty="0" err="1" smtClean="0"/>
              <a:t>الى</a:t>
            </a:r>
            <a:r>
              <a:rPr lang="ar-JO" dirty="0" smtClean="0"/>
              <a:t> النبي من قول، </a:t>
            </a:r>
            <a:r>
              <a:rPr lang="ar-JO" dirty="0" err="1" smtClean="0"/>
              <a:t>او</a:t>
            </a:r>
            <a:r>
              <a:rPr lang="ar-JO" dirty="0" smtClean="0"/>
              <a:t> فعل، </a:t>
            </a:r>
            <a:r>
              <a:rPr lang="ar-JO" dirty="0" err="1" smtClean="0"/>
              <a:t>او</a:t>
            </a:r>
            <a:r>
              <a:rPr lang="ar-JO" dirty="0" smtClean="0"/>
              <a:t> تقرير، </a:t>
            </a:r>
            <a:r>
              <a:rPr lang="ar-JO" dirty="0" err="1" smtClean="0"/>
              <a:t>او</a:t>
            </a:r>
            <a:r>
              <a:rPr lang="ar-JO" dirty="0" smtClean="0"/>
              <a:t> صفةٍ خَلْقية </a:t>
            </a:r>
            <a:r>
              <a:rPr lang="ar-JO" dirty="0" err="1" smtClean="0"/>
              <a:t>او</a:t>
            </a:r>
            <a:r>
              <a:rPr lang="ar-JO" dirty="0" smtClean="0"/>
              <a:t> خُلقية. 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15206" y="500042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6"/>
          <p:cNvSpPr>
            <a:spLocks noGrp="1"/>
          </p:cNvSpPr>
          <p:nvPr>
            <p:ph type="title"/>
          </p:nvPr>
        </p:nvSpPr>
        <p:spPr>
          <a:xfrm>
            <a:off x="0" y="357166"/>
            <a:ext cx="7239000" cy="680068"/>
          </a:xfrm>
        </p:spPr>
        <p:txBody>
          <a:bodyPr/>
          <a:lstStyle/>
          <a:p>
            <a:pPr algn="r"/>
            <a:r>
              <a:rPr lang="ar-JO" dirty="0" smtClean="0"/>
              <a:t>صور الحديث :</a:t>
            </a:r>
            <a:endParaRPr lang="ar-JO" dirty="0"/>
          </a:p>
        </p:txBody>
      </p:sp>
      <p:graphicFrame>
        <p:nvGraphicFramePr>
          <p:cNvPr id="6" name="عنصر نائب للمحتوى 5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صوت مسجّل">
            <a:hlinkClick r:id="" action="ppaction://media"/>
          </p:cNvPr>
          <p:cNvPicPr>
            <a:picLocks noRot="1" noChangeAspect="1"/>
          </p:cNvPicPr>
          <p:nvPr>
            <a:wavAudioFile r:embed="rId1" name="صوت مسجّل"/>
          </p:nvPr>
        </p:nvPicPr>
        <p:blipFill>
          <a:blip r:embed="rId8"/>
          <a:stretch>
            <a:fillRect/>
          </a:stretch>
        </p:blipFill>
        <p:spPr>
          <a:xfrm>
            <a:off x="2143108" y="2357430"/>
            <a:ext cx="304800" cy="30480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286644" y="500042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Connector 7"/>
          <p:cNvCxnSpPr/>
          <p:nvPr/>
        </p:nvCxnSpPr>
        <p:spPr>
          <a:xfrm rot="10800000" flipV="1">
            <a:off x="428596" y="785794"/>
            <a:ext cx="3643338" cy="7143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صوت مسجّل">
            <a:hlinkClick r:id="" action="ppaction://media"/>
          </p:cNvPr>
          <p:cNvPicPr>
            <a:picLocks noRot="1" noChangeAspect="1"/>
          </p:cNvPicPr>
          <p:nvPr>
            <a:wavAudioFile r:embed="rId2" name="صوت مسجّل"/>
          </p:nvPr>
        </p:nvPicPr>
        <p:blipFill>
          <a:blip r:embed="rId10"/>
          <a:stretch>
            <a:fillRect/>
          </a:stretch>
        </p:blipFill>
        <p:spPr>
          <a:xfrm>
            <a:off x="6786578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46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71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/>
      <p:bldGraphic spid="6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357166"/>
            <a:ext cx="72390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ar-JO" dirty="0" err="1" smtClean="0"/>
              <a:t>اهمية</a:t>
            </a:r>
            <a:r>
              <a:rPr lang="ar-JO" dirty="0" smtClean="0"/>
              <a:t> الحديث النبوي الشريف:</a:t>
            </a:r>
            <a:br>
              <a:rPr lang="ar-JO" dirty="0" smtClean="0"/>
            </a:b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ar-JO" dirty="0" smtClean="0"/>
              <a:t>يُعَدُّ الحديث النبوي الشريف مصدرًا من مصادر التشريع </a:t>
            </a:r>
            <a:r>
              <a:rPr lang="ar-JO" dirty="0" err="1" smtClean="0"/>
              <a:t>الاسلامي</a:t>
            </a:r>
            <a:r>
              <a:rPr lang="ar-JO" dirty="0" smtClean="0"/>
              <a:t> كالقران الكريم.</a:t>
            </a:r>
          </a:p>
          <a:p>
            <a:pPr>
              <a:lnSpc>
                <a:spcPct val="150000"/>
              </a:lnSpc>
            </a:pPr>
            <a:r>
              <a:rPr lang="ar-JO" dirty="0" smtClean="0"/>
              <a:t> فالحديث هو المصدر الثاني في التشريع بعد القران الكريم</a:t>
            </a:r>
          </a:p>
          <a:p>
            <a:pPr>
              <a:lnSpc>
                <a:spcPct val="150000"/>
              </a:lnSpc>
            </a:pPr>
            <a:r>
              <a:rPr lang="ar-JO" dirty="0" smtClean="0">
                <a:solidFill>
                  <a:schemeClr val="accent1">
                    <a:lumMod val="75000"/>
                  </a:schemeClr>
                </a:solidFill>
                <a:cs typeface="Akhbar MT" pitchFamily="2" charset="-78"/>
              </a:rPr>
              <a:t>قال تعالى (وَمَا آتَاكُمُ الرَّسُولُ فَخُذُوهُ وَمَا نَهَاكُمْ عَنْهُ فَانْتَهُوا )</a:t>
            </a:r>
          </a:p>
          <a:p>
            <a:pPr>
              <a:lnSpc>
                <a:spcPct val="150000"/>
              </a:lnSpc>
            </a:pPr>
            <a:r>
              <a:rPr lang="ar-JO" dirty="0" smtClean="0"/>
              <a:t>ويُشترط للاحتجاج بالحديث النبوي </a:t>
            </a:r>
            <a:r>
              <a:rPr lang="ar-JO" dirty="0" err="1" smtClean="0"/>
              <a:t>ان</a:t>
            </a:r>
            <a:r>
              <a:rPr lang="ar-JO" dirty="0" smtClean="0"/>
              <a:t> يكون صحيحًا</a:t>
            </a:r>
          </a:p>
          <a:p>
            <a:pPr>
              <a:lnSpc>
                <a:spcPct val="150000"/>
              </a:lnSpc>
              <a:buNone/>
            </a:pPr>
            <a:r>
              <a:rPr lang="ar-JO" dirty="0" smtClean="0"/>
              <a:t>  </a:t>
            </a:r>
            <a:r>
              <a:rPr lang="ar-JO" dirty="0" err="1" smtClean="0"/>
              <a:t>او</a:t>
            </a:r>
            <a:r>
              <a:rPr lang="ar-JO" dirty="0" smtClean="0"/>
              <a:t> حسنًا، ولا يجوز الاحتجاج بالحديث الضعيف.</a:t>
            </a:r>
          </a:p>
          <a:p>
            <a:pPr>
              <a:lnSpc>
                <a:spcPct val="150000"/>
              </a:lnSpc>
              <a:buNone/>
            </a:pPr>
            <a:r>
              <a:rPr lang="ar-JO" dirty="0" smtClean="0"/>
              <a:t>  </a:t>
            </a:r>
            <a:endParaRPr lang="ar-JO" dirty="0"/>
          </a:p>
        </p:txBody>
      </p:sp>
      <p:pic>
        <p:nvPicPr>
          <p:cNvPr id="5" name="القارئ أحمد العجمي سورة الحشر الآية 7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2357422" y="4000504"/>
            <a:ext cx="304800" cy="30480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86644" y="500042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Connector 7"/>
          <p:cNvCxnSpPr/>
          <p:nvPr/>
        </p:nvCxnSpPr>
        <p:spPr>
          <a:xfrm rot="10800000">
            <a:off x="642910" y="1357298"/>
            <a:ext cx="6786610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45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9592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592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1592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37192"/>
          </a:xfrm>
        </p:spPr>
        <p:txBody>
          <a:bodyPr>
            <a:normAutofit fontScale="90000"/>
          </a:bodyPr>
          <a:lstStyle/>
          <a:p>
            <a:r>
              <a:rPr lang="ar-JO" dirty="0" smtClean="0"/>
              <a:t>مفاهيم خاصة بالحديث الصحيح</a:t>
            </a:r>
            <a:endParaRPr lang="ar-JO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half" idx="1"/>
          </p:nvPr>
        </p:nvGraphicFramePr>
        <p:xfrm>
          <a:off x="-2571800" y="1428736"/>
          <a:ext cx="88583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عنصر نائب للمحتوى 4"/>
          <p:cNvSpPr>
            <a:spLocks noGrp="1"/>
          </p:cNvSpPr>
          <p:nvPr>
            <p:ph sz="half" idx="2"/>
          </p:nvPr>
        </p:nvSpPr>
        <p:spPr>
          <a:xfrm>
            <a:off x="4214810" y="1428736"/>
            <a:ext cx="3520440" cy="452596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ar-JO" sz="2400" dirty="0" smtClean="0"/>
              <a:t>مثال على  الحديث الصحيح ما رواه البخاري عَنْ مَالِكٍ، عَنْ نَافِعٍ، عَنْ عَبْدِ اللَّهِ بْنِ عُمَرَ رَضِيَ اللَّهُ عَنْهُمَا:</a:t>
            </a:r>
          </a:p>
          <a:p>
            <a:pPr>
              <a:lnSpc>
                <a:spcPct val="160000"/>
              </a:lnSpc>
            </a:pPr>
            <a:r>
              <a:rPr lang="ar-JO" dirty="0" err="1" smtClean="0">
                <a:solidFill>
                  <a:schemeClr val="accent1">
                    <a:lumMod val="75000"/>
                  </a:schemeClr>
                </a:solidFill>
                <a:cs typeface="Akhbar MT" pitchFamily="2" charset="-78"/>
              </a:rPr>
              <a:t>اَنَّ</a:t>
            </a:r>
            <a:r>
              <a:rPr lang="ar-JO" dirty="0" smtClean="0">
                <a:solidFill>
                  <a:schemeClr val="accent1">
                    <a:lumMod val="75000"/>
                  </a:schemeClr>
                </a:solidFill>
                <a:cs typeface="Akhbar MT" pitchFamily="2" charset="-78"/>
              </a:rPr>
              <a:t> رَسُولَ اللَّهِ صَلَّى اللهُ عَلَيْهِ وَسَلَّمَ قَالَ وَهُوَ عَلَى المِنْبَرِ، وَذَكَرَ الصَّدَقَةَ، وَالتَّعَفُّفَ، وَالمَسْاَلَةَ: " اليَدُ العُلْيَا خَيْرٌ مِنَ اليَدِ السُّفْلَى. (رواه البخاري)</a:t>
            </a:r>
            <a:endParaRPr lang="ar-JO" dirty="0"/>
          </a:p>
        </p:txBody>
      </p:sp>
      <p:cxnSp>
        <p:nvCxnSpPr>
          <p:cNvPr id="6" name="Straight Connector 7"/>
          <p:cNvCxnSpPr/>
          <p:nvPr/>
        </p:nvCxnSpPr>
        <p:spPr>
          <a:xfrm rot="10800000">
            <a:off x="500034" y="1071546"/>
            <a:ext cx="6786610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15206" y="357166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صوت مسجّل">
            <a:hlinkClick r:id="" action="ppaction://media"/>
          </p:cNvPr>
          <p:cNvPicPr>
            <a:picLocks noRot="1" noChangeAspect="1"/>
          </p:cNvPicPr>
          <p:nvPr>
            <a:wavAudioFile r:embed="rId1" name="صوت مسجّل"/>
          </p:nvPr>
        </p:nvPicPr>
        <p:blipFill>
          <a:blip r:embed="rId8"/>
          <a:stretch>
            <a:fillRect/>
          </a:stretch>
        </p:blipFill>
        <p:spPr>
          <a:xfrm>
            <a:off x="4500562" y="51435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00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6686568" cy="500066"/>
          </a:xfrm>
        </p:spPr>
        <p:txBody>
          <a:bodyPr>
            <a:normAutofit fontScale="90000"/>
          </a:bodyPr>
          <a:lstStyle/>
          <a:p>
            <a:r>
              <a:rPr lang="ar-JO" dirty="0" smtClean="0"/>
              <a:t>مؤلفات في </a:t>
            </a:r>
            <a:r>
              <a:rPr lang="ar-JO" dirty="0" err="1" smtClean="0"/>
              <a:t>الاحاديث</a:t>
            </a:r>
            <a:r>
              <a:rPr lang="ar-JO" dirty="0" smtClean="0"/>
              <a:t> </a:t>
            </a:r>
            <a:r>
              <a:rPr lang="ar-JO" dirty="0" err="1" smtClean="0"/>
              <a:t>الصحيحية</a:t>
            </a:r>
            <a:r>
              <a:rPr lang="ar-JO" dirty="0" smtClean="0"/>
              <a:t> </a:t>
            </a:r>
            <a:endParaRPr lang="ar-JO" dirty="0"/>
          </a:p>
        </p:txBody>
      </p:sp>
      <p:sp>
        <p:nvSpPr>
          <p:cNvPr id="6" name="عنصر نائب للمحتوى 5"/>
          <p:cNvSpPr>
            <a:spLocks noGrp="1"/>
          </p:cNvSpPr>
          <p:nvPr>
            <p:ph idx="1"/>
          </p:nvPr>
        </p:nvSpPr>
        <p:spPr>
          <a:xfrm>
            <a:off x="714348" y="1785926"/>
            <a:ext cx="7239000" cy="4846320"/>
          </a:xfrm>
        </p:spPr>
        <p:txBody>
          <a:bodyPr/>
          <a:lstStyle/>
          <a:p>
            <a:r>
              <a:rPr lang="ar-JO" dirty="0" smtClean="0"/>
              <a:t>قد افرد بعض العلماء مصنفاتٍ ومؤلفاتٍ خاصةً </a:t>
            </a:r>
            <a:r>
              <a:rPr lang="ar-JO" dirty="0" err="1" smtClean="0"/>
              <a:t>بالاحاديث</a:t>
            </a:r>
            <a:r>
              <a:rPr lang="ar-JO" dirty="0" smtClean="0"/>
              <a:t> الصَّحيحة، ليس فيها الضَّعيف، </a:t>
            </a:r>
            <a:r>
              <a:rPr lang="ar-JO" dirty="0" err="1" smtClean="0"/>
              <a:t>او</a:t>
            </a:r>
            <a:r>
              <a:rPr lang="ar-JO" dirty="0" smtClean="0"/>
              <a:t> الموضوع،</a:t>
            </a:r>
          </a:p>
          <a:p>
            <a:r>
              <a:rPr lang="ar-JO" dirty="0" smtClean="0"/>
              <a:t>وذلك مثل ما فعله الشيخان (البخاري، ومسلم) في </a:t>
            </a:r>
            <a:r>
              <a:rPr lang="ar-JO" dirty="0" err="1" smtClean="0"/>
              <a:t>صحيحيهما</a:t>
            </a:r>
            <a:r>
              <a:rPr lang="ar-JO" dirty="0" smtClean="0"/>
              <a:t>.</a:t>
            </a:r>
            <a:endParaRPr lang="ar-JO" dirty="0"/>
          </a:p>
        </p:txBody>
      </p:sp>
      <p:pic>
        <p:nvPicPr>
          <p:cNvPr id="7" name="صورة 6" descr="mCSV4n_3_400x400 (1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3786190"/>
            <a:ext cx="3810000" cy="27860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82" y="285728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Connector 7"/>
          <p:cNvCxnSpPr/>
          <p:nvPr/>
        </p:nvCxnSpPr>
        <p:spPr>
          <a:xfrm rot="10800000">
            <a:off x="500034" y="1071546"/>
            <a:ext cx="6786610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1218</TotalTime>
  <Words>442</Words>
  <Application>Microsoft Office PowerPoint</Application>
  <PresentationFormat>عرض على الشاشة (3:4)‏</PresentationFormat>
  <Paragraphs>52</Paragraphs>
  <Slides>8</Slides>
  <Notes>1</Notes>
  <HiddenSlides>0</HiddenSlides>
  <MMClips>6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Opulent</vt:lpstr>
      <vt:lpstr>الشريحة 1</vt:lpstr>
      <vt:lpstr>مكتبة الحديث النبوي الشريف</vt:lpstr>
      <vt:lpstr>ابرز علماء الحديث المعاصرين </vt:lpstr>
      <vt:lpstr>مفهوم الحديث لغة و اصطلاحا </vt:lpstr>
      <vt:lpstr>صور الحديث :</vt:lpstr>
      <vt:lpstr>اهمية الحديث النبوي الشريف: </vt:lpstr>
      <vt:lpstr>مفاهيم خاصة بالحديث الصحيح</vt:lpstr>
      <vt:lpstr>مؤلفات في الاحاديث الصحيحية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amani</dc:creator>
  <cp:lastModifiedBy>HI-TECH</cp:lastModifiedBy>
  <cp:revision>138</cp:revision>
  <dcterms:created xsi:type="dcterms:W3CDTF">2017-11-01T10:54:47Z</dcterms:created>
  <dcterms:modified xsi:type="dcterms:W3CDTF">2017-12-03T19:00:06Z</dcterms:modified>
</cp:coreProperties>
</file>