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12" r:id="rId1"/>
  </p:sldMasterIdLst>
  <p:sldIdLst>
    <p:sldId id="256" r:id="rId2"/>
    <p:sldId id="278" r:id="rId3"/>
    <p:sldId id="261" r:id="rId4"/>
    <p:sldId id="277" r:id="rId5"/>
    <p:sldId id="264" r:id="rId6"/>
    <p:sldId id="274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7193" autoAdjust="0"/>
    <p:restoredTop sz="94660"/>
  </p:normalViewPr>
  <p:slideViewPr>
    <p:cSldViewPr>
      <p:cViewPr>
        <p:scale>
          <a:sx n="75" d="100"/>
          <a:sy n="75" d="100"/>
        </p:scale>
        <p:origin x="360" y="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5AE8F1-D0E2-43D8-8CA5-68254BCDF719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JO"/>
        </a:p>
      </dgm:t>
    </dgm:pt>
    <dgm:pt modelId="{38B0443E-C529-4DC9-816A-43391DC70965}">
      <dgm:prSet phldrT="[نص]"/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JO" dirty="0" smtClean="0"/>
            <a:t>الطعنُ في </a:t>
          </a:r>
          <a:r>
            <a:rPr lang="ar-JO" dirty="0" err="1" smtClean="0"/>
            <a:t>الاسلام</a:t>
          </a:r>
          <a:r>
            <a:rPr lang="ar-JO" dirty="0" smtClean="0"/>
            <a:t>، وتشويهُه.</a:t>
          </a:r>
        </a:p>
        <a:p>
          <a:pPr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dirty="0"/>
        </a:p>
      </dgm:t>
    </dgm:pt>
    <dgm:pt modelId="{282A72D7-4F20-4E4F-9B0A-AA3C69FCA075}" type="parTrans" cxnId="{DE39F2C4-A583-4668-BD3C-305E506C323E}">
      <dgm:prSet/>
      <dgm:spPr/>
      <dgm:t>
        <a:bodyPr/>
        <a:lstStyle/>
        <a:p>
          <a:pPr rtl="1"/>
          <a:endParaRPr lang="ar-JO"/>
        </a:p>
      </dgm:t>
    </dgm:pt>
    <dgm:pt modelId="{62CC5881-D7A5-4986-8D10-FEA85F7FDC82}" type="sibTrans" cxnId="{DE39F2C4-A583-4668-BD3C-305E506C323E}">
      <dgm:prSet/>
      <dgm:spPr/>
      <dgm:t>
        <a:bodyPr/>
        <a:lstStyle/>
        <a:p>
          <a:pPr rtl="1"/>
          <a:endParaRPr lang="ar-JO"/>
        </a:p>
      </dgm:t>
    </dgm:pt>
    <dgm:pt modelId="{DD23CAE6-1063-4C5D-AB0A-BA64B2D5F005}">
      <dgm:prSet phldrT="[نص]"/>
      <dgm:spPr/>
      <dgm:t>
        <a:bodyPr/>
        <a:lstStyle/>
        <a:p>
          <a:pPr rtl="1"/>
          <a:r>
            <a:rPr lang="ar-JO" dirty="0" smtClean="0"/>
            <a:t>الترغيبُ والترهيبُ.</a:t>
          </a:r>
          <a:endParaRPr lang="ar-JO" dirty="0"/>
        </a:p>
      </dgm:t>
    </dgm:pt>
    <dgm:pt modelId="{217353B8-DC31-49B9-B054-F90EDE0BF434}" type="parTrans" cxnId="{B6582376-D826-485A-8C99-E62FCE1BA5B2}">
      <dgm:prSet/>
      <dgm:spPr/>
      <dgm:t>
        <a:bodyPr/>
        <a:lstStyle/>
        <a:p>
          <a:pPr rtl="1"/>
          <a:endParaRPr lang="ar-JO"/>
        </a:p>
      </dgm:t>
    </dgm:pt>
    <dgm:pt modelId="{2028C2A9-AF6D-4F17-90CE-E601946FC238}" type="sibTrans" cxnId="{B6582376-D826-485A-8C99-E62FCE1BA5B2}">
      <dgm:prSet/>
      <dgm:spPr/>
      <dgm:t>
        <a:bodyPr/>
        <a:lstStyle/>
        <a:p>
          <a:pPr rtl="1"/>
          <a:endParaRPr lang="ar-JO"/>
        </a:p>
      </dgm:t>
    </dgm:pt>
    <dgm:pt modelId="{BFF111FD-F7D7-443F-93B8-23DD58F36B63}">
      <dgm:prSet phldrT="[نص]"/>
      <dgm:spPr/>
      <dgm:t>
        <a:bodyPr/>
        <a:lstStyle/>
        <a:p>
          <a:pPr rtl="1"/>
          <a:r>
            <a:rPr lang="ar-JO" dirty="0" smtClean="0"/>
            <a:t>التَّعصُّبُ.</a:t>
          </a:r>
          <a:endParaRPr lang="ar-JO" dirty="0"/>
        </a:p>
      </dgm:t>
    </dgm:pt>
    <dgm:pt modelId="{B9C3FF2A-C8BE-47A7-91BB-4883EA6DB962}" type="parTrans" cxnId="{F3956016-E6DF-49A8-BC5D-42296F21E38C}">
      <dgm:prSet/>
      <dgm:spPr/>
      <dgm:t>
        <a:bodyPr/>
        <a:lstStyle/>
        <a:p>
          <a:pPr rtl="1"/>
          <a:endParaRPr lang="ar-JO"/>
        </a:p>
      </dgm:t>
    </dgm:pt>
    <dgm:pt modelId="{AF09B17E-6B75-4374-98C3-1C0F29F59F01}" type="sibTrans" cxnId="{F3956016-E6DF-49A8-BC5D-42296F21E38C}">
      <dgm:prSet/>
      <dgm:spPr/>
      <dgm:t>
        <a:bodyPr/>
        <a:lstStyle/>
        <a:p>
          <a:pPr rtl="1"/>
          <a:endParaRPr lang="ar-JO"/>
        </a:p>
      </dgm:t>
    </dgm:pt>
    <dgm:pt modelId="{A482B295-82E2-4AAD-85F3-FB3B5E87F6CA}">
      <dgm:prSet phldrT="[نص]"/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JO" dirty="0" smtClean="0"/>
            <a:t>لتَّكَسُّبُ.</a:t>
          </a:r>
        </a:p>
        <a:p>
          <a:pPr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JO" dirty="0"/>
        </a:p>
      </dgm:t>
    </dgm:pt>
    <dgm:pt modelId="{309A49C9-E89C-41DC-942C-89AD2EAF6FCC}" type="parTrans" cxnId="{4791A169-54A3-4C78-BE8D-A86A37EA743F}">
      <dgm:prSet/>
      <dgm:spPr/>
      <dgm:t>
        <a:bodyPr/>
        <a:lstStyle/>
        <a:p>
          <a:pPr rtl="1"/>
          <a:endParaRPr lang="ar-JO"/>
        </a:p>
      </dgm:t>
    </dgm:pt>
    <dgm:pt modelId="{81AA874C-7CBC-4DC0-8DA0-090B9625A1D1}" type="sibTrans" cxnId="{4791A169-54A3-4C78-BE8D-A86A37EA743F}">
      <dgm:prSet/>
      <dgm:spPr/>
      <dgm:t>
        <a:bodyPr/>
        <a:lstStyle/>
        <a:p>
          <a:pPr rtl="1"/>
          <a:endParaRPr lang="ar-JO"/>
        </a:p>
      </dgm:t>
    </dgm:pt>
    <dgm:pt modelId="{3AEF1EE2-7748-4762-8E72-2B16DBDB22B1}" type="pres">
      <dgm:prSet presAssocID="{2F5AE8F1-D0E2-43D8-8CA5-68254BCDF71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1F56A9D-85DF-45EA-BF4B-DCB37D32DF2D}" type="pres">
      <dgm:prSet presAssocID="{2F5AE8F1-D0E2-43D8-8CA5-68254BCDF719}" presName="fgShape" presStyleLbl="fgShp" presStyleIdx="0" presStyleCnt="1"/>
      <dgm:spPr/>
    </dgm:pt>
    <dgm:pt modelId="{9CF51F94-E0E1-44B1-B918-51C053B9E50A}" type="pres">
      <dgm:prSet presAssocID="{2F5AE8F1-D0E2-43D8-8CA5-68254BCDF719}" presName="linComp" presStyleCnt="0"/>
      <dgm:spPr/>
    </dgm:pt>
    <dgm:pt modelId="{B2A3236F-6383-4D82-9E60-47E581DB7865}" type="pres">
      <dgm:prSet presAssocID="{38B0443E-C529-4DC9-816A-43391DC70965}" presName="compNode" presStyleCnt="0"/>
      <dgm:spPr/>
    </dgm:pt>
    <dgm:pt modelId="{69823FA8-E94A-4423-A9CE-B6844B6A5762}" type="pres">
      <dgm:prSet presAssocID="{38B0443E-C529-4DC9-816A-43391DC70965}" presName="bkgdShape" presStyleLbl="node1" presStyleIdx="0" presStyleCnt="4"/>
      <dgm:spPr/>
      <dgm:t>
        <a:bodyPr/>
        <a:lstStyle/>
        <a:p>
          <a:pPr rtl="1"/>
          <a:endParaRPr lang="ar-JO"/>
        </a:p>
      </dgm:t>
    </dgm:pt>
    <dgm:pt modelId="{8F3F98BA-C451-484C-9AB1-D304F96E30F7}" type="pres">
      <dgm:prSet presAssocID="{38B0443E-C529-4DC9-816A-43391DC70965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6742D58A-3F04-4A5F-9E4E-CD50629A000B}" type="pres">
      <dgm:prSet presAssocID="{38B0443E-C529-4DC9-816A-43391DC70965}" presName="invisiNode" presStyleLbl="node1" presStyleIdx="0" presStyleCnt="4"/>
      <dgm:spPr/>
    </dgm:pt>
    <dgm:pt modelId="{01F08D02-0883-4587-82C9-A64CE39D2C55}" type="pres">
      <dgm:prSet presAssocID="{38B0443E-C529-4DC9-816A-43391DC70965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8D58532-192E-4A8C-9400-02D780E96DED}" type="pres">
      <dgm:prSet presAssocID="{62CC5881-D7A5-4986-8D10-FEA85F7FDC82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09A85366-C165-46FC-A145-1319B0A669E5}" type="pres">
      <dgm:prSet presAssocID="{DD23CAE6-1063-4C5D-AB0A-BA64B2D5F005}" presName="compNode" presStyleCnt="0"/>
      <dgm:spPr/>
    </dgm:pt>
    <dgm:pt modelId="{8E05CB91-9CEF-4337-BEFA-86A404C54FCC}" type="pres">
      <dgm:prSet presAssocID="{DD23CAE6-1063-4C5D-AB0A-BA64B2D5F005}" presName="bkgdShape" presStyleLbl="node1" presStyleIdx="1" presStyleCnt="4"/>
      <dgm:spPr/>
      <dgm:t>
        <a:bodyPr/>
        <a:lstStyle/>
        <a:p>
          <a:pPr rtl="1"/>
          <a:endParaRPr lang="ar-SA"/>
        </a:p>
      </dgm:t>
    </dgm:pt>
    <dgm:pt modelId="{49A92584-CDE5-4D53-A401-4505007070B0}" type="pres">
      <dgm:prSet presAssocID="{DD23CAE6-1063-4C5D-AB0A-BA64B2D5F005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0233F0F-5E1D-4A2F-B408-4B3910F6152F}" type="pres">
      <dgm:prSet presAssocID="{DD23CAE6-1063-4C5D-AB0A-BA64B2D5F005}" presName="invisiNode" presStyleLbl="node1" presStyleIdx="1" presStyleCnt="4"/>
      <dgm:spPr/>
    </dgm:pt>
    <dgm:pt modelId="{FDC572D2-5A56-453B-859E-E78C2A009CC3}" type="pres">
      <dgm:prSet presAssocID="{DD23CAE6-1063-4C5D-AB0A-BA64B2D5F005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2631FAA-A2A7-427D-9300-8B81CAAF82ED}" type="pres">
      <dgm:prSet presAssocID="{2028C2A9-AF6D-4F17-90CE-E601946FC238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5FB5AC46-A3AA-455B-941E-C0F1065AE906}" type="pres">
      <dgm:prSet presAssocID="{BFF111FD-F7D7-443F-93B8-23DD58F36B63}" presName="compNode" presStyleCnt="0"/>
      <dgm:spPr/>
    </dgm:pt>
    <dgm:pt modelId="{732D4000-E18C-4BAE-A4D4-813F024EADB1}" type="pres">
      <dgm:prSet presAssocID="{BFF111FD-F7D7-443F-93B8-23DD58F36B63}" presName="bkgdShape" presStyleLbl="node1" presStyleIdx="2" presStyleCnt="4" custLinFactNeighborX="-3553" custLinFactNeighborY="-632"/>
      <dgm:spPr/>
      <dgm:t>
        <a:bodyPr/>
        <a:lstStyle/>
        <a:p>
          <a:pPr rtl="1"/>
          <a:endParaRPr lang="ar-SA"/>
        </a:p>
      </dgm:t>
    </dgm:pt>
    <dgm:pt modelId="{EAD6F6CF-23C5-4FF9-B388-6AE459842049}" type="pres">
      <dgm:prSet presAssocID="{BFF111FD-F7D7-443F-93B8-23DD58F36B63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C1ABDC6-304A-4260-BB9E-0A677BD2B6D6}" type="pres">
      <dgm:prSet presAssocID="{BFF111FD-F7D7-443F-93B8-23DD58F36B63}" presName="invisiNode" presStyleLbl="node1" presStyleIdx="2" presStyleCnt="4"/>
      <dgm:spPr/>
    </dgm:pt>
    <dgm:pt modelId="{95E06763-DFE0-408E-85D1-5C3F7E9CCAA0}" type="pres">
      <dgm:prSet presAssocID="{BFF111FD-F7D7-443F-93B8-23DD58F36B63}" presName="imagNode" presStyleLbl="fgImgPlace1" presStyleIdx="2" presStyleCnt="4" custLinFactNeighborX="-363" custLinFactNeighborY="-95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endParaRPr lang="ar-JO"/>
        </a:p>
      </dgm:t>
    </dgm:pt>
    <dgm:pt modelId="{7E259096-BFD3-4325-94BA-3FA5AF4A2D6C}" type="pres">
      <dgm:prSet presAssocID="{AF09B17E-6B75-4374-98C3-1C0F29F59F01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26EB56F4-FAFD-4652-8ADD-B8BCB1F354D0}" type="pres">
      <dgm:prSet presAssocID="{A482B295-82E2-4AAD-85F3-FB3B5E87F6CA}" presName="compNode" presStyleCnt="0"/>
      <dgm:spPr/>
    </dgm:pt>
    <dgm:pt modelId="{BDE80E3F-C871-4AF8-98A8-077AEECE9F2A}" type="pres">
      <dgm:prSet presAssocID="{A482B295-82E2-4AAD-85F3-FB3B5E87F6CA}" presName="bkgdShape" presStyleLbl="node1" presStyleIdx="3" presStyleCnt="4" custLinFactNeighborX="-3553" custLinFactNeighborY="-632"/>
      <dgm:spPr/>
      <dgm:t>
        <a:bodyPr/>
        <a:lstStyle/>
        <a:p>
          <a:pPr rtl="1"/>
          <a:endParaRPr lang="ar-SA"/>
        </a:p>
      </dgm:t>
    </dgm:pt>
    <dgm:pt modelId="{9512FA0F-C37F-4503-A1EC-E30F9714C719}" type="pres">
      <dgm:prSet presAssocID="{A482B295-82E2-4AAD-85F3-FB3B5E87F6CA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92CB4D0-4569-4CE7-8EC8-F96180A9084B}" type="pres">
      <dgm:prSet presAssocID="{A482B295-82E2-4AAD-85F3-FB3B5E87F6CA}" presName="invisiNode" presStyleLbl="node1" presStyleIdx="3" presStyleCnt="4"/>
      <dgm:spPr/>
    </dgm:pt>
    <dgm:pt modelId="{0AE4E0D1-8DB2-4AF1-A1C5-346AC038B0A2}" type="pres">
      <dgm:prSet presAssocID="{A482B295-82E2-4AAD-85F3-FB3B5E87F6CA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B6582376-D826-485A-8C99-E62FCE1BA5B2}" srcId="{2F5AE8F1-D0E2-43D8-8CA5-68254BCDF719}" destId="{DD23CAE6-1063-4C5D-AB0A-BA64B2D5F005}" srcOrd="1" destOrd="0" parTransId="{217353B8-DC31-49B9-B054-F90EDE0BF434}" sibTransId="{2028C2A9-AF6D-4F17-90CE-E601946FC238}"/>
    <dgm:cxn modelId="{4EBBFABD-EA6B-47A1-BA00-A20962DA8744}" type="presOf" srcId="{BFF111FD-F7D7-443F-93B8-23DD58F36B63}" destId="{732D4000-E18C-4BAE-A4D4-813F024EADB1}" srcOrd="0" destOrd="0" presId="urn:microsoft.com/office/officeart/2005/8/layout/hList7"/>
    <dgm:cxn modelId="{50789830-D554-4B19-A25E-6AE13CA6BCAB}" type="presOf" srcId="{2F5AE8F1-D0E2-43D8-8CA5-68254BCDF719}" destId="{3AEF1EE2-7748-4762-8E72-2B16DBDB22B1}" srcOrd="0" destOrd="0" presId="urn:microsoft.com/office/officeart/2005/8/layout/hList7"/>
    <dgm:cxn modelId="{F3956016-E6DF-49A8-BC5D-42296F21E38C}" srcId="{2F5AE8F1-D0E2-43D8-8CA5-68254BCDF719}" destId="{BFF111FD-F7D7-443F-93B8-23DD58F36B63}" srcOrd="2" destOrd="0" parTransId="{B9C3FF2A-C8BE-47A7-91BB-4883EA6DB962}" sibTransId="{AF09B17E-6B75-4374-98C3-1C0F29F59F01}"/>
    <dgm:cxn modelId="{4791A169-54A3-4C78-BE8D-A86A37EA743F}" srcId="{2F5AE8F1-D0E2-43D8-8CA5-68254BCDF719}" destId="{A482B295-82E2-4AAD-85F3-FB3B5E87F6CA}" srcOrd="3" destOrd="0" parTransId="{309A49C9-E89C-41DC-942C-89AD2EAF6FCC}" sibTransId="{81AA874C-7CBC-4DC0-8DA0-090B9625A1D1}"/>
    <dgm:cxn modelId="{84C440AB-474A-4CFA-B6B2-FC4E66A6D59B}" type="presOf" srcId="{AF09B17E-6B75-4374-98C3-1C0F29F59F01}" destId="{7E259096-BFD3-4325-94BA-3FA5AF4A2D6C}" srcOrd="0" destOrd="0" presId="urn:microsoft.com/office/officeart/2005/8/layout/hList7"/>
    <dgm:cxn modelId="{522C1C09-D609-4886-AD33-C01E26D8804F}" type="presOf" srcId="{2028C2A9-AF6D-4F17-90CE-E601946FC238}" destId="{32631FAA-A2A7-427D-9300-8B81CAAF82ED}" srcOrd="0" destOrd="0" presId="urn:microsoft.com/office/officeart/2005/8/layout/hList7"/>
    <dgm:cxn modelId="{DE39F2C4-A583-4668-BD3C-305E506C323E}" srcId="{2F5AE8F1-D0E2-43D8-8CA5-68254BCDF719}" destId="{38B0443E-C529-4DC9-816A-43391DC70965}" srcOrd="0" destOrd="0" parTransId="{282A72D7-4F20-4E4F-9B0A-AA3C69FCA075}" sibTransId="{62CC5881-D7A5-4986-8D10-FEA85F7FDC82}"/>
    <dgm:cxn modelId="{E30AFBB2-E43D-4BA2-B013-0882020305C9}" type="presOf" srcId="{A482B295-82E2-4AAD-85F3-FB3B5E87F6CA}" destId="{9512FA0F-C37F-4503-A1EC-E30F9714C719}" srcOrd="1" destOrd="0" presId="urn:microsoft.com/office/officeart/2005/8/layout/hList7"/>
    <dgm:cxn modelId="{F952C776-CF22-4C0A-8334-DC4143EFEB21}" type="presOf" srcId="{BFF111FD-F7D7-443F-93B8-23DD58F36B63}" destId="{EAD6F6CF-23C5-4FF9-B388-6AE459842049}" srcOrd="1" destOrd="0" presId="urn:microsoft.com/office/officeart/2005/8/layout/hList7"/>
    <dgm:cxn modelId="{D099961D-0F21-410E-B372-8A06AE245FE6}" type="presOf" srcId="{38B0443E-C529-4DC9-816A-43391DC70965}" destId="{8F3F98BA-C451-484C-9AB1-D304F96E30F7}" srcOrd="1" destOrd="0" presId="urn:microsoft.com/office/officeart/2005/8/layout/hList7"/>
    <dgm:cxn modelId="{25BD7852-568D-44E5-948C-5A59D4D09009}" type="presOf" srcId="{38B0443E-C529-4DC9-816A-43391DC70965}" destId="{69823FA8-E94A-4423-A9CE-B6844B6A5762}" srcOrd="0" destOrd="0" presId="urn:microsoft.com/office/officeart/2005/8/layout/hList7"/>
    <dgm:cxn modelId="{40C912F9-E60C-449C-904F-F92C622C189A}" type="presOf" srcId="{A482B295-82E2-4AAD-85F3-FB3B5E87F6CA}" destId="{BDE80E3F-C871-4AF8-98A8-077AEECE9F2A}" srcOrd="0" destOrd="0" presId="urn:microsoft.com/office/officeart/2005/8/layout/hList7"/>
    <dgm:cxn modelId="{3F4FDF06-AE27-4DF2-9070-604E91741D9F}" type="presOf" srcId="{62CC5881-D7A5-4986-8D10-FEA85F7FDC82}" destId="{78D58532-192E-4A8C-9400-02D780E96DED}" srcOrd="0" destOrd="0" presId="urn:microsoft.com/office/officeart/2005/8/layout/hList7"/>
    <dgm:cxn modelId="{F68D9E8A-1974-49A9-8FB7-EE8BFEDB701D}" type="presOf" srcId="{DD23CAE6-1063-4C5D-AB0A-BA64B2D5F005}" destId="{49A92584-CDE5-4D53-A401-4505007070B0}" srcOrd="1" destOrd="0" presId="urn:microsoft.com/office/officeart/2005/8/layout/hList7"/>
    <dgm:cxn modelId="{F3A22979-17F7-43A0-A5C0-98813691954C}" type="presOf" srcId="{DD23CAE6-1063-4C5D-AB0A-BA64B2D5F005}" destId="{8E05CB91-9CEF-4337-BEFA-86A404C54FCC}" srcOrd="0" destOrd="0" presId="urn:microsoft.com/office/officeart/2005/8/layout/hList7"/>
    <dgm:cxn modelId="{B95D359A-6E91-4245-9C39-1919459C2B8E}" type="presParOf" srcId="{3AEF1EE2-7748-4762-8E72-2B16DBDB22B1}" destId="{31F56A9D-85DF-45EA-BF4B-DCB37D32DF2D}" srcOrd="0" destOrd="0" presId="urn:microsoft.com/office/officeart/2005/8/layout/hList7"/>
    <dgm:cxn modelId="{1B45945B-B686-4C13-801D-7DBFD3F3FDF4}" type="presParOf" srcId="{3AEF1EE2-7748-4762-8E72-2B16DBDB22B1}" destId="{9CF51F94-E0E1-44B1-B918-51C053B9E50A}" srcOrd="1" destOrd="0" presId="urn:microsoft.com/office/officeart/2005/8/layout/hList7"/>
    <dgm:cxn modelId="{4D06D94C-73ED-4859-8AC0-DE9EEB86E115}" type="presParOf" srcId="{9CF51F94-E0E1-44B1-B918-51C053B9E50A}" destId="{B2A3236F-6383-4D82-9E60-47E581DB7865}" srcOrd="0" destOrd="0" presId="urn:microsoft.com/office/officeart/2005/8/layout/hList7"/>
    <dgm:cxn modelId="{E8F2B202-A840-45C5-8CCB-EA0D092DD0E7}" type="presParOf" srcId="{B2A3236F-6383-4D82-9E60-47E581DB7865}" destId="{69823FA8-E94A-4423-A9CE-B6844B6A5762}" srcOrd="0" destOrd="0" presId="urn:microsoft.com/office/officeart/2005/8/layout/hList7"/>
    <dgm:cxn modelId="{C75FE6E2-BC2A-4F5D-B0C2-486521E283AB}" type="presParOf" srcId="{B2A3236F-6383-4D82-9E60-47E581DB7865}" destId="{8F3F98BA-C451-484C-9AB1-D304F96E30F7}" srcOrd="1" destOrd="0" presId="urn:microsoft.com/office/officeart/2005/8/layout/hList7"/>
    <dgm:cxn modelId="{48629C32-976B-4B30-ABF4-51CBB0A22EB2}" type="presParOf" srcId="{B2A3236F-6383-4D82-9E60-47E581DB7865}" destId="{6742D58A-3F04-4A5F-9E4E-CD50629A000B}" srcOrd="2" destOrd="0" presId="urn:microsoft.com/office/officeart/2005/8/layout/hList7"/>
    <dgm:cxn modelId="{7B65E9E4-648C-4266-BEBA-B757823A6404}" type="presParOf" srcId="{B2A3236F-6383-4D82-9E60-47E581DB7865}" destId="{01F08D02-0883-4587-82C9-A64CE39D2C55}" srcOrd="3" destOrd="0" presId="urn:microsoft.com/office/officeart/2005/8/layout/hList7"/>
    <dgm:cxn modelId="{DC6CB5F6-D789-4D96-B904-A4998F5B8791}" type="presParOf" srcId="{9CF51F94-E0E1-44B1-B918-51C053B9E50A}" destId="{78D58532-192E-4A8C-9400-02D780E96DED}" srcOrd="1" destOrd="0" presId="urn:microsoft.com/office/officeart/2005/8/layout/hList7"/>
    <dgm:cxn modelId="{8E19AC96-4223-450C-8479-3818161CC8BB}" type="presParOf" srcId="{9CF51F94-E0E1-44B1-B918-51C053B9E50A}" destId="{09A85366-C165-46FC-A145-1319B0A669E5}" srcOrd="2" destOrd="0" presId="urn:microsoft.com/office/officeart/2005/8/layout/hList7"/>
    <dgm:cxn modelId="{023C89E2-6A78-4034-AFE6-713A603080D2}" type="presParOf" srcId="{09A85366-C165-46FC-A145-1319B0A669E5}" destId="{8E05CB91-9CEF-4337-BEFA-86A404C54FCC}" srcOrd="0" destOrd="0" presId="urn:microsoft.com/office/officeart/2005/8/layout/hList7"/>
    <dgm:cxn modelId="{550A8A6F-DF97-4B46-9599-7D3C19D2D385}" type="presParOf" srcId="{09A85366-C165-46FC-A145-1319B0A669E5}" destId="{49A92584-CDE5-4D53-A401-4505007070B0}" srcOrd="1" destOrd="0" presId="urn:microsoft.com/office/officeart/2005/8/layout/hList7"/>
    <dgm:cxn modelId="{EB363DE3-8FBA-4A1C-8B83-61214EE5C299}" type="presParOf" srcId="{09A85366-C165-46FC-A145-1319B0A669E5}" destId="{C0233F0F-5E1D-4A2F-B408-4B3910F6152F}" srcOrd="2" destOrd="0" presId="urn:microsoft.com/office/officeart/2005/8/layout/hList7"/>
    <dgm:cxn modelId="{87095EAA-0DC8-4821-B09C-99B74DF9484A}" type="presParOf" srcId="{09A85366-C165-46FC-A145-1319B0A669E5}" destId="{FDC572D2-5A56-453B-859E-E78C2A009CC3}" srcOrd="3" destOrd="0" presId="urn:microsoft.com/office/officeart/2005/8/layout/hList7"/>
    <dgm:cxn modelId="{47945C7E-B2CB-4D41-A4A6-A8E9B79C0A15}" type="presParOf" srcId="{9CF51F94-E0E1-44B1-B918-51C053B9E50A}" destId="{32631FAA-A2A7-427D-9300-8B81CAAF82ED}" srcOrd="3" destOrd="0" presId="urn:microsoft.com/office/officeart/2005/8/layout/hList7"/>
    <dgm:cxn modelId="{AF22AFA6-2446-48BB-9BBA-28B555D7FCA7}" type="presParOf" srcId="{9CF51F94-E0E1-44B1-B918-51C053B9E50A}" destId="{5FB5AC46-A3AA-455B-941E-C0F1065AE906}" srcOrd="4" destOrd="0" presId="urn:microsoft.com/office/officeart/2005/8/layout/hList7"/>
    <dgm:cxn modelId="{89A613E2-F89F-4B9A-A4F4-B15F28B583F1}" type="presParOf" srcId="{5FB5AC46-A3AA-455B-941E-C0F1065AE906}" destId="{732D4000-E18C-4BAE-A4D4-813F024EADB1}" srcOrd="0" destOrd="0" presId="urn:microsoft.com/office/officeart/2005/8/layout/hList7"/>
    <dgm:cxn modelId="{66D31C0D-B957-4CBC-97D1-BEE3664522ED}" type="presParOf" srcId="{5FB5AC46-A3AA-455B-941E-C0F1065AE906}" destId="{EAD6F6CF-23C5-4FF9-B388-6AE459842049}" srcOrd="1" destOrd="0" presId="urn:microsoft.com/office/officeart/2005/8/layout/hList7"/>
    <dgm:cxn modelId="{476A36ED-4C3F-4972-940E-D37E3F8EE827}" type="presParOf" srcId="{5FB5AC46-A3AA-455B-941E-C0F1065AE906}" destId="{DC1ABDC6-304A-4260-BB9E-0A677BD2B6D6}" srcOrd="2" destOrd="0" presId="urn:microsoft.com/office/officeart/2005/8/layout/hList7"/>
    <dgm:cxn modelId="{5C22981A-C977-4894-980D-1E4D72FA1909}" type="presParOf" srcId="{5FB5AC46-A3AA-455B-941E-C0F1065AE906}" destId="{95E06763-DFE0-408E-85D1-5C3F7E9CCAA0}" srcOrd="3" destOrd="0" presId="urn:microsoft.com/office/officeart/2005/8/layout/hList7"/>
    <dgm:cxn modelId="{E01251A9-9AEE-40CF-97DF-FBFA74C48BFF}" type="presParOf" srcId="{9CF51F94-E0E1-44B1-B918-51C053B9E50A}" destId="{7E259096-BFD3-4325-94BA-3FA5AF4A2D6C}" srcOrd="5" destOrd="0" presId="urn:microsoft.com/office/officeart/2005/8/layout/hList7"/>
    <dgm:cxn modelId="{5AA8D937-9881-46BB-B581-BB04E7ADEE87}" type="presParOf" srcId="{9CF51F94-E0E1-44B1-B918-51C053B9E50A}" destId="{26EB56F4-FAFD-4652-8ADD-B8BCB1F354D0}" srcOrd="6" destOrd="0" presId="urn:microsoft.com/office/officeart/2005/8/layout/hList7"/>
    <dgm:cxn modelId="{834528C6-F856-47C9-A7C2-445DD09367E0}" type="presParOf" srcId="{26EB56F4-FAFD-4652-8ADD-B8BCB1F354D0}" destId="{BDE80E3F-C871-4AF8-98A8-077AEECE9F2A}" srcOrd="0" destOrd="0" presId="urn:microsoft.com/office/officeart/2005/8/layout/hList7"/>
    <dgm:cxn modelId="{92E6272B-A791-4312-ACF2-BC6A998A8D4C}" type="presParOf" srcId="{26EB56F4-FAFD-4652-8ADD-B8BCB1F354D0}" destId="{9512FA0F-C37F-4503-A1EC-E30F9714C719}" srcOrd="1" destOrd="0" presId="urn:microsoft.com/office/officeart/2005/8/layout/hList7"/>
    <dgm:cxn modelId="{B61622AA-4B6B-426A-8440-119A6F1C5E36}" type="presParOf" srcId="{26EB56F4-FAFD-4652-8ADD-B8BCB1F354D0}" destId="{092CB4D0-4569-4CE7-8EC8-F96180A9084B}" srcOrd="2" destOrd="0" presId="urn:microsoft.com/office/officeart/2005/8/layout/hList7"/>
    <dgm:cxn modelId="{6CF7B08E-683F-487E-9358-1B31C91B6592}" type="presParOf" srcId="{26EB56F4-FAFD-4652-8ADD-B8BCB1F354D0}" destId="{0AE4E0D1-8DB2-4AF1-A1C5-346AC038B0A2}" srcOrd="3" destOrd="0" presId="urn:microsoft.com/office/officeart/2005/8/layout/hList7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D6B080-334E-433C-A5C7-AF8A5270DBDA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ar-JO"/>
        </a:p>
      </dgm:t>
    </dgm:pt>
    <dgm:pt modelId="{169BDB78-9BA3-4C99-A1A8-B93D7B675CB3}">
      <dgm:prSet phldrT="[نص]" custT="1"/>
      <dgm:spPr/>
      <dgm:t>
        <a:bodyPr/>
        <a:lstStyle/>
        <a:p>
          <a:pPr algn="l" rtl="1"/>
          <a:endParaRPr lang="ar-JO" sz="1100" dirty="0"/>
        </a:p>
      </dgm:t>
    </dgm:pt>
    <dgm:pt modelId="{7073FF11-72CA-4F88-9B51-8BB177C21743}" type="parTrans" cxnId="{AF4BEE67-6B37-41BA-9ED3-54FACDE2D1D7}">
      <dgm:prSet/>
      <dgm:spPr/>
      <dgm:t>
        <a:bodyPr/>
        <a:lstStyle/>
        <a:p>
          <a:pPr rtl="1"/>
          <a:endParaRPr lang="ar-JO"/>
        </a:p>
      </dgm:t>
    </dgm:pt>
    <dgm:pt modelId="{33123C6D-8182-40EB-854D-3CEB0287D558}" type="sibTrans" cxnId="{AF4BEE67-6B37-41BA-9ED3-54FACDE2D1D7}">
      <dgm:prSet/>
      <dgm:spPr/>
      <dgm:t>
        <a:bodyPr/>
        <a:lstStyle/>
        <a:p>
          <a:pPr rtl="1"/>
          <a:endParaRPr lang="ar-JO"/>
        </a:p>
      </dgm:t>
    </dgm:pt>
    <dgm:pt modelId="{71C69595-983A-4885-808C-ABE75163C8D6}">
      <dgm:prSet phldrT="[نص]" custT="1"/>
      <dgm:spPr/>
      <dgm:t>
        <a:bodyPr anchor="t" anchorCtr="0"/>
        <a:lstStyle/>
        <a:p>
          <a:pPr rtl="1"/>
          <a:r>
            <a:rPr lang="ar-JO" sz="2800" b="1" dirty="0" smtClean="0">
              <a:solidFill>
                <a:schemeClr val="accent4">
                  <a:lumMod val="75000"/>
                </a:schemeClr>
              </a:solidFill>
              <a:cs typeface="Akhbar MT" pitchFamily="2" charset="-78"/>
            </a:rPr>
            <a:t>الحديث الضعيف: </a:t>
          </a:r>
          <a:r>
            <a:rPr lang="ar-JO" sz="2000" b="0" dirty="0" smtClean="0">
              <a:cs typeface="Akhbar MT" pitchFamily="2" charset="-78"/>
            </a:rPr>
            <a:t>فقد اتّفق العلماء على انّه لا يجوز </a:t>
          </a:r>
          <a:r>
            <a:rPr lang="ar-JO" sz="2000" b="0" dirty="0" err="1" smtClean="0">
              <a:cs typeface="Akhbar MT" pitchFamily="2" charset="-78"/>
            </a:rPr>
            <a:t>ان</a:t>
          </a:r>
          <a:r>
            <a:rPr lang="ar-JO" sz="2000" b="0" dirty="0" smtClean="0">
              <a:cs typeface="Akhbar MT" pitchFamily="2" charset="-78"/>
            </a:rPr>
            <a:t> يُحتَجَّ </a:t>
          </a:r>
          <a:r>
            <a:rPr lang="ar-JO" sz="2000" b="0" dirty="0" err="1" smtClean="0">
              <a:cs typeface="Akhbar MT" pitchFamily="2" charset="-78"/>
            </a:rPr>
            <a:t>به</a:t>
          </a:r>
          <a:r>
            <a:rPr lang="ar-JO" sz="2000" b="0" dirty="0" smtClean="0">
              <a:cs typeface="Akhbar MT" pitchFamily="2" charset="-78"/>
            </a:rPr>
            <a:t> في </a:t>
          </a:r>
          <a:r>
            <a:rPr lang="ar-JO" sz="2000" b="0" dirty="0" err="1" smtClean="0">
              <a:cs typeface="Akhbar MT" pitchFamily="2" charset="-78"/>
            </a:rPr>
            <a:t>الامور</a:t>
          </a:r>
          <a:r>
            <a:rPr lang="ar-JO" sz="2000" b="0" dirty="0" smtClean="0">
              <a:cs typeface="Akhbar MT" pitchFamily="2" charset="-78"/>
            </a:rPr>
            <a:t> المتعلقة </a:t>
          </a:r>
          <a:r>
            <a:rPr lang="ar-JO" sz="2000" b="0" dirty="0" err="1" smtClean="0">
              <a:cs typeface="Akhbar MT" pitchFamily="2" charset="-78"/>
            </a:rPr>
            <a:t>بالاحكام</a:t>
          </a:r>
          <a:r>
            <a:rPr lang="ar-JO" sz="2000" b="0" dirty="0" smtClean="0">
              <a:cs typeface="Akhbar MT" pitchFamily="2" charset="-78"/>
            </a:rPr>
            <a:t> الشرعية، ويُرْوى في الترغيب والترهيب وفضائل </a:t>
          </a:r>
          <a:r>
            <a:rPr lang="ar-JO" sz="2000" b="0" dirty="0" err="1" smtClean="0">
              <a:cs typeface="Akhbar MT" pitchFamily="2" charset="-78"/>
            </a:rPr>
            <a:t>الاعمال</a:t>
          </a:r>
          <a:r>
            <a:rPr lang="ar-JO" sz="2000" b="0" dirty="0" smtClean="0">
              <a:cs typeface="Akhbar MT" pitchFamily="2" charset="-78"/>
            </a:rPr>
            <a:t> </a:t>
          </a:r>
          <a:endParaRPr lang="ar-JO" sz="2000" b="0" dirty="0">
            <a:cs typeface="Akhbar MT" pitchFamily="2" charset="-78"/>
          </a:endParaRPr>
        </a:p>
      </dgm:t>
    </dgm:pt>
    <dgm:pt modelId="{9D79869F-A7FA-4676-8E5D-0653B4D65EBF}" type="parTrans" cxnId="{9B5E78C7-14FC-48A6-96E9-35FC7C912228}">
      <dgm:prSet/>
      <dgm:spPr/>
      <dgm:t>
        <a:bodyPr/>
        <a:lstStyle/>
        <a:p>
          <a:pPr rtl="1"/>
          <a:endParaRPr lang="ar-JO"/>
        </a:p>
      </dgm:t>
    </dgm:pt>
    <dgm:pt modelId="{FB4C022D-07DD-4C75-BEB0-140A68A85A2E}" type="sibTrans" cxnId="{9B5E78C7-14FC-48A6-96E9-35FC7C912228}">
      <dgm:prSet/>
      <dgm:spPr/>
      <dgm:t>
        <a:bodyPr/>
        <a:lstStyle/>
        <a:p>
          <a:pPr rtl="1"/>
          <a:endParaRPr lang="ar-JO"/>
        </a:p>
      </dgm:t>
    </dgm:pt>
    <dgm:pt modelId="{D9D1B8B4-BDD0-44A3-B9F8-7373CDB9F0BF}">
      <dgm:prSet phldrT="[نص]" custT="1"/>
      <dgm:spPr/>
      <dgm:t>
        <a:bodyPr/>
        <a:lstStyle/>
        <a:p>
          <a:pPr algn="l" rtl="1"/>
          <a:endParaRPr lang="ar-JO" sz="2800" dirty="0"/>
        </a:p>
      </dgm:t>
    </dgm:pt>
    <dgm:pt modelId="{59891838-0545-412F-BC38-6189769DAD45}" type="sibTrans" cxnId="{0EBED5F4-41DC-49BE-A093-9DD9A19B2F6A}">
      <dgm:prSet/>
      <dgm:spPr/>
      <dgm:t>
        <a:bodyPr/>
        <a:lstStyle/>
        <a:p>
          <a:pPr rtl="1"/>
          <a:endParaRPr lang="ar-JO"/>
        </a:p>
      </dgm:t>
    </dgm:pt>
    <dgm:pt modelId="{E5C59B22-F44C-4245-83A8-7AD176C65597}" type="parTrans" cxnId="{0EBED5F4-41DC-49BE-A093-9DD9A19B2F6A}">
      <dgm:prSet/>
      <dgm:spPr/>
      <dgm:t>
        <a:bodyPr/>
        <a:lstStyle/>
        <a:p>
          <a:pPr rtl="1"/>
          <a:endParaRPr lang="ar-JO"/>
        </a:p>
      </dgm:t>
    </dgm:pt>
    <dgm:pt modelId="{12EEF110-E695-4258-BAF3-C6BEDA8C53BF}">
      <dgm:prSet phldrT="[نص]" custT="1"/>
      <dgm:spPr/>
      <dgm:t>
        <a:bodyPr anchor="t" anchorCtr="0"/>
        <a:lstStyle/>
        <a:p>
          <a:pPr algn="r" rtl="1">
            <a:lnSpc>
              <a:spcPct val="150000"/>
            </a:lnSpc>
          </a:pPr>
          <a:r>
            <a:rPr lang="ar-JO" sz="2800" b="1" dirty="0" smtClean="0">
              <a:solidFill>
                <a:srgbClr val="00B0F0"/>
              </a:solidFill>
              <a:cs typeface="Akhbar MT" pitchFamily="2" charset="-78"/>
            </a:rPr>
            <a:t>الحديث الموضوع</a:t>
          </a:r>
          <a:r>
            <a:rPr lang="ar-JO" sz="2000" b="1" dirty="0" smtClean="0">
              <a:cs typeface="Akhbar MT" pitchFamily="2" charset="-78"/>
            </a:rPr>
            <a:t>: </a:t>
          </a:r>
          <a:r>
            <a:rPr lang="ar-JO" sz="2000" b="0" dirty="0" smtClean="0">
              <a:cs typeface="Akhbar MT" pitchFamily="2" charset="-78"/>
            </a:rPr>
            <a:t>ليس بحديثٍ </a:t>
          </a:r>
          <a:r>
            <a:rPr lang="ar-JO" sz="2000" b="0" dirty="0" err="1" smtClean="0">
              <a:cs typeface="Akhbar MT" pitchFamily="2" charset="-78"/>
            </a:rPr>
            <a:t>اصلًا</a:t>
          </a:r>
          <a:r>
            <a:rPr lang="ar-JO" sz="2000" b="0" dirty="0" smtClean="0">
              <a:cs typeface="Akhbar MT" pitchFamily="2" charset="-78"/>
            </a:rPr>
            <a:t>، فهو مكذوب على رسول اللّه , لذلك لا يجوز  لاحتجاج </a:t>
          </a:r>
          <a:r>
            <a:rPr lang="ar-JO" sz="2000" b="0" dirty="0" err="1" smtClean="0">
              <a:cs typeface="Akhbar MT" pitchFamily="2" charset="-78"/>
            </a:rPr>
            <a:t>به</a:t>
          </a:r>
          <a:r>
            <a:rPr lang="ar-JO" sz="2000" b="0" dirty="0" smtClean="0">
              <a:cs typeface="Akhbar MT" pitchFamily="2" charset="-78"/>
            </a:rPr>
            <a:t>، ولا حتى روايته </a:t>
          </a:r>
          <a:r>
            <a:rPr lang="ar-JO" sz="2000" b="0" dirty="0" err="1" smtClean="0">
              <a:cs typeface="Akhbar MT" pitchFamily="2" charset="-78"/>
            </a:rPr>
            <a:t>الا</a:t>
          </a:r>
          <a:r>
            <a:rPr lang="ar-JO" sz="2000" b="0" dirty="0" smtClean="0">
              <a:cs typeface="Akhbar MT" pitchFamily="2" charset="-78"/>
            </a:rPr>
            <a:t> للتحذير منه.</a:t>
          </a:r>
          <a:endParaRPr lang="ar-JO" sz="2000" b="0" dirty="0">
            <a:cs typeface="Akhbar MT" pitchFamily="2" charset="-78"/>
          </a:endParaRPr>
        </a:p>
      </dgm:t>
    </dgm:pt>
    <dgm:pt modelId="{7D30C10B-0BD5-438B-8010-2DCA5683A112}" type="sibTrans" cxnId="{00928CC5-9878-4A31-9275-9B75073A5C5A}">
      <dgm:prSet/>
      <dgm:spPr/>
      <dgm:t>
        <a:bodyPr/>
        <a:lstStyle/>
        <a:p>
          <a:pPr rtl="1"/>
          <a:endParaRPr lang="ar-JO"/>
        </a:p>
      </dgm:t>
    </dgm:pt>
    <dgm:pt modelId="{328A6AE7-0C3A-4E02-BF3C-53A38AD77CF4}" type="parTrans" cxnId="{00928CC5-9878-4A31-9275-9B75073A5C5A}">
      <dgm:prSet/>
      <dgm:spPr/>
      <dgm:t>
        <a:bodyPr/>
        <a:lstStyle/>
        <a:p>
          <a:pPr rtl="1"/>
          <a:endParaRPr lang="ar-JO"/>
        </a:p>
      </dgm:t>
    </dgm:pt>
    <dgm:pt modelId="{F66356A9-83E5-4AD2-AA74-5D6767972204}">
      <dgm:prSet phldrT="[نص]"/>
      <dgm:spPr/>
      <dgm:t>
        <a:bodyPr/>
        <a:lstStyle/>
        <a:p>
          <a:pPr algn="l" rtl="1"/>
          <a:endParaRPr lang="ar-JO" dirty="0"/>
        </a:p>
      </dgm:t>
    </dgm:pt>
    <dgm:pt modelId="{04041900-199E-46AA-89FB-944C4B712523}" type="sibTrans" cxnId="{514B2775-DF82-4841-8084-F3DC972FDEE9}">
      <dgm:prSet/>
      <dgm:spPr/>
      <dgm:t>
        <a:bodyPr/>
        <a:lstStyle/>
        <a:p>
          <a:pPr rtl="1"/>
          <a:endParaRPr lang="ar-JO"/>
        </a:p>
      </dgm:t>
    </dgm:pt>
    <dgm:pt modelId="{001F42BE-7F0F-4376-A57B-CE048308C551}" type="parTrans" cxnId="{514B2775-DF82-4841-8084-F3DC972FDEE9}">
      <dgm:prSet/>
      <dgm:spPr/>
      <dgm:t>
        <a:bodyPr/>
        <a:lstStyle/>
        <a:p>
          <a:pPr rtl="1"/>
          <a:endParaRPr lang="ar-JO"/>
        </a:p>
      </dgm:t>
    </dgm:pt>
    <dgm:pt modelId="{DD5EB6AA-6B01-43C5-91AF-B94FC389D56D}">
      <dgm:prSet phldrT="[نص]" custT="1"/>
      <dgm:spPr/>
      <dgm:t>
        <a:bodyPr anchor="t" anchorCtr="0"/>
        <a:lstStyle/>
        <a:p>
          <a:pPr algn="r" rtl="1">
            <a:lnSpc>
              <a:spcPct val="150000"/>
            </a:lnSpc>
          </a:pPr>
          <a:r>
            <a:rPr lang="ar-JO" sz="2800" b="1" dirty="0" smtClean="0">
              <a:solidFill>
                <a:srgbClr val="7030A0"/>
              </a:solidFill>
              <a:cs typeface="Akhbar MT" pitchFamily="2" charset="-78"/>
            </a:rPr>
            <a:t>الحديث الصحيح والحسن</a:t>
          </a:r>
          <a:r>
            <a:rPr lang="ar-JO" sz="2800" dirty="0" smtClean="0">
              <a:cs typeface="Akhbar MT" pitchFamily="2" charset="-78"/>
            </a:rPr>
            <a:t> </a:t>
          </a:r>
          <a:r>
            <a:rPr lang="ar-JO" sz="2000" dirty="0" smtClean="0">
              <a:cs typeface="Akhbar MT" pitchFamily="2" charset="-78"/>
            </a:rPr>
            <a:t>اتفق العلماء على وجوب الاحتجاج والعمل </a:t>
          </a:r>
          <a:r>
            <a:rPr lang="ar-JO" sz="2000" dirty="0" err="1" smtClean="0">
              <a:cs typeface="Akhbar MT" pitchFamily="2" charset="-78"/>
            </a:rPr>
            <a:t>بهما</a:t>
          </a:r>
          <a:r>
            <a:rPr lang="ar-JO" sz="2000" dirty="0" smtClean="0">
              <a:cs typeface="Akhbar MT" pitchFamily="2" charset="-78"/>
            </a:rPr>
            <a:t>؛ لانّ الحديث النبوي هو المصدر الثاني في التشريع بعد القران</a:t>
          </a:r>
          <a:endParaRPr lang="ar-JO" sz="2000" dirty="0">
            <a:cs typeface="Akhbar MT" pitchFamily="2" charset="-78"/>
          </a:endParaRPr>
        </a:p>
      </dgm:t>
    </dgm:pt>
    <dgm:pt modelId="{36A62D97-9B1C-4FFF-A594-09FC886E092D}" type="parTrans" cxnId="{75E49DFC-0B7A-49CA-8254-45FFBCB7D5DD}">
      <dgm:prSet/>
      <dgm:spPr/>
      <dgm:t>
        <a:bodyPr/>
        <a:lstStyle/>
        <a:p>
          <a:pPr rtl="1"/>
          <a:endParaRPr lang="ar-JO"/>
        </a:p>
      </dgm:t>
    </dgm:pt>
    <dgm:pt modelId="{2DF3DE30-B949-4F36-8894-331F5CDD0889}" type="sibTrans" cxnId="{75E49DFC-0B7A-49CA-8254-45FFBCB7D5DD}">
      <dgm:prSet/>
      <dgm:spPr/>
      <dgm:t>
        <a:bodyPr/>
        <a:lstStyle/>
        <a:p>
          <a:pPr rtl="1"/>
          <a:endParaRPr lang="ar-JO"/>
        </a:p>
      </dgm:t>
    </dgm:pt>
    <dgm:pt modelId="{49727869-C8FB-476E-B94C-3DC36A39A878}" type="pres">
      <dgm:prSet presAssocID="{55D6B080-334E-433C-A5C7-AF8A5270DBD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1852950C-DE34-4022-920C-924A5EE59FC3}" type="pres">
      <dgm:prSet presAssocID="{169BDB78-9BA3-4C99-A1A8-B93D7B675CB3}" presName="circle1" presStyleLbl="node1" presStyleIdx="0" presStyleCnt="3" custLinFactNeighborX="348" custLinFactNeighborY="0"/>
      <dgm:spPr/>
      <dgm:t>
        <a:bodyPr/>
        <a:lstStyle/>
        <a:p>
          <a:pPr rtl="1"/>
          <a:endParaRPr lang="ar-JO"/>
        </a:p>
      </dgm:t>
    </dgm:pt>
    <dgm:pt modelId="{5B4ECE39-EF55-4724-BD85-A7FE5991AC27}" type="pres">
      <dgm:prSet presAssocID="{169BDB78-9BA3-4C99-A1A8-B93D7B675CB3}" presName="space" presStyleCnt="0"/>
      <dgm:spPr/>
      <dgm:t>
        <a:bodyPr/>
        <a:lstStyle/>
        <a:p>
          <a:pPr rtl="1"/>
          <a:endParaRPr lang="ar-JO"/>
        </a:p>
      </dgm:t>
    </dgm:pt>
    <dgm:pt modelId="{D2223AF8-1EC4-46E4-AAD3-31DD38FDCFA6}" type="pres">
      <dgm:prSet presAssocID="{169BDB78-9BA3-4C99-A1A8-B93D7B675CB3}" presName="rect1" presStyleLbl="alignAcc1" presStyleIdx="0" presStyleCnt="3" custScaleX="103462" custScaleY="100000" custLinFactNeighborX="2232" custLinFactNeighborY="4835"/>
      <dgm:spPr/>
      <dgm:t>
        <a:bodyPr/>
        <a:lstStyle/>
        <a:p>
          <a:pPr rtl="1"/>
          <a:endParaRPr lang="ar-JO"/>
        </a:p>
      </dgm:t>
    </dgm:pt>
    <dgm:pt modelId="{B2828A7C-6F4E-4FE2-B39A-DE166E907DCF}" type="pres">
      <dgm:prSet presAssocID="{D9D1B8B4-BDD0-44A3-B9F8-7373CDB9F0BF}" presName="vertSpace2" presStyleLbl="node1" presStyleIdx="0" presStyleCnt="3"/>
      <dgm:spPr/>
      <dgm:t>
        <a:bodyPr/>
        <a:lstStyle/>
        <a:p>
          <a:pPr rtl="1"/>
          <a:endParaRPr lang="ar-JO"/>
        </a:p>
      </dgm:t>
    </dgm:pt>
    <dgm:pt modelId="{7B58D913-3F5D-440E-880B-B1365A756045}" type="pres">
      <dgm:prSet presAssocID="{D9D1B8B4-BDD0-44A3-B9F8-7373CDB9F0BF}" presName="circle2" presStyleLbl="node1" presStyleIdx="1" presStyleCnt="3"/>
      <dgm:spPr/>
      <dgm:t>
        <a:bodyPr/>
        <a:lstStyle/>
        <a:p>
          <a:pPr rtl="1"/>
          <a:endParaRPr lang="ar-JO"/>
        </a:p>
      </dgm:t>
    </dgm:pt>
    <dgm:pt modelId="{DF22737F-7D2E-4F8F-8D50-A8710CD6624E}" type="pres">
      <dgm:prSet presAssocID="{D9D1B8B4-BDD0-44A3-B9F8-7373CDB9F0BF}" presName="rect2" presStyleLbl="alignAcc1" presStyleIdx="1" presStyleCnt="3" custScaleY="96177" custLinFactNeighborX="2206" custLinFactNeighborY="21609"/>
      <dgm:spPr/>
      <dgm:t>
        <a:bodyPr/>
        <a:lstStyle/>
        <a:p>
          <a:pPr rtl="1"/>
          <a:endParaRPr lang="ar-JO"/>
        </a:p>
      </dgm:t>
    </dgm:pt>
    <dgm:pt modelId="{639B838F-DAFF-46C7-8398-1A7081CC87CA}" type="pres">
      <dgm:prSet presAssocID="{F66356A9-83E5-4AD2-AA74-5D6767972204}" presName="vertSpace3" presStyleLbl="node1" presStyleIdx="1" presStyleCnt="3"/>
      <dgm:spPr/>
    </dgm:pt>
    <dgm:pt modelId="{A7D6F322-76B4-42CE-9B1B-F3F40585EF8D}" type="pres">
      <dgm:prSet presAssocID="{F66356A9-83E5-4AD2-AA74-5D6767972204}" presName="circle3" presStyleLbl="node1" presStyleIdx="2" presStyleCnt="3"/>
      <dgm:spPr/>
    </dgm:pt>
    <dgm:pt modelId="{126BFA28-F3AF-49BA-9DEC-D21ABD8A4FEC}" type="pres">
      <dgm:prSet presAssocID="{F66356A9-83E5-4AD2-AA74-5D6767972204}" presName="rect3" presStyleLbl="alignAcc1" presStyleIdx="2" presStyleCnt="3" custScaleY="87374" custLinFactNeighborX="2204" custLinFactNeighborY="61962"/>
      <dgm:spPr/>
      <dgm:t>
        <a:bodyPr/>
        <a:lstStyle/>
        <a:p>
          <a:pPr rtl="1"/>
          <a:endParaRPr lang="ar-JO"/>
        </a:p>
      </dgm:t>
    </dgm:pt>
    <dgm:pt modelId="{8E744DFB-BFB6-4E88-BA7A-0FF103396580}" type="pres">
      <dgm:prSet presAssocID="{169BDB78-9BA3-4C99-A1A8-B93D7B675CB3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A744774F-61B4-4EA0-9A38-E5594C45A8BF}" type="pres">
      <dgm:prSet presAssocID="{169BDB78-9BA3-4C99-A1A8-B93D7B675CB3}" presName="rect1ChTx" presStyleLbl="alignAcc1" presStyleIdx="2" presStyleCnt="3" custScaleX="217943" custScaleY="133918" custLinFactNeighborX="-42563" custLinFactNeighborY="5243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99B8D159-5B24-4C98-8217-91D75C12FE12}" type="pres">
      <dgm:prSet presAssocID="{D9D1B8B4-BDD0-44A3-B9F8-7373CDB9F0BF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DB57314F-237C-46EB-AE26-7C6D9E49C1E1}" type="pres">
      <dgm:prSet presAssocID="{D9D1B8B4-BDD0-44A3-B9F8-7373CDB9F0BF}" presName="rect2ChTx" presStyleLbl="alignAcc1" presStyleIdx="2" presStyleCnt="3" custScaleX="214805" custScaleY="100000" custLinFactNeighborX="-44132" custLinFactNeighborY="-20022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E67A54C1-1AB1-460A-91B7-E0096ACA7EAE}" type="pres">
      <dgm:prSet presAssocID="{F66356A9-83E5-4AD2-AA74-5D6767972204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BCAD3B89-E228-43E0-BA26-CB477CDE69E0}" type="pres">
      <dgm:prSet presAssocID="{F66356A9-83E5-4AD2-AA74-5D6767972204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00928CC5-9878-4A31-9275-9B75073A5C5A}" srcId="{D9D1B8B4-BDD0-44A3-B9F8-7373CDB9F0BF}" destId="{12EEF110-E695-4258-BAF3-C6BEDA8C53BF}" srcOrd="0" destOrd="0" parTransId="{328A6AE7-0C3A-4E02-BF3C-53A38AD77CF4}" sibTransId="{7D30C10B-0BD5-438B-8010-2DCA5683A112}"/>
    <dgm:cxn modelId="{75E49DFC-0B7A-49CA-8254-45FFBCB7D5DD}" srcId="{D9D1B8B4-BDD0-44A3-B9F8-7373CDB9F0BF}" destId="{DD5EB6AA-6B01-43C5-91AF-B94FC389D56D}" srcOrd="1" destOrd="0" parTransId="{36A62D97-9B1C-4FFF-A594-09FC886E092D}" sibTransId="{2DF3DE30-B949-4F36-8894-331F5CDD0889}"/>
    <dgm:cxn modelId="{BDE42F76-13F5-4987-A326-3A20D7984FDA}" type="presOf" srcId="{169BDB78-9BA3-4C99-A1A8-B93D7B675CB3}" destId="{8E744DFB-BFB6-4E88-BA7A-0FF103396580}" srcOrd="1" destOrd="0" presId="urn:microsoft.com/office/officeart/2005/8/layout/target3"/>
    <dgm:cxn modelId="{8BD88D73-3F6A-4A6F-85CF-52211DE2E91C}" type="presOf" srcId="{D9D1B8B4-BDD0-44A3-B9F8-7373CDB9F0BF}" destId="{99B8D159-5B24-4C98-8217-91D75C12FE12}" srcOrd="1" destOrd="0" presId="urn:microsoft.com/office/officeart/2005/8/layout/target3"/>
    <dgm:cxn modelId="{67323866-DDFD-4532-BC3B-A2634A26851E}" type="presOf" srcId="{71C69595-983A-4885-808C-ABE75163C8D6}" destId="{A744774F-61B4-4EA0-9A38-E5594C45A8BF}" srcOrd="0" destOrd="0" presId="urn:microsoft.com/office/officeart/2005/8/layout/target3"/>
    <dgm:cxn modelId="{BCD74387-C0E7-462C-8F12-079F680FD955}" type="presOf" srcId="{F66356A9-83E5-4AD2-AA74-5D6767972204}" destId="{E67A54C1-1AB1-460A-91B7-E0096ACA7EAE}" srcOrd="1" destOrd="0" presId="urn:microsoft.com/office/officeart/2005/8/layout/target3"/>
    <dgm:cxn modelId="{C0951F16-E563-4478-8D5E-33798AD52312}" type="presOf" srcId="{55D6B080-334E-433C-A5C7-AF8A5270DBDA}" destId="{49727869-C8FB-476E-B94C-3DC36A39A878}" srcOrd="0" destOrd="0" presId="urn:microsoft.com/office/officeart/2005/8/layout/target3"/>
    <dgm:cxn modelId="{482785F5-4D1D-4894-B19E-16E9145220DB}" type="presOf" srcId="{12EEF110-E695-4258-BAF3-C6BEDA8C53BF}" destId="{DB57314F-237C-46EB-AE26-7C6D9E49C1E1}" srcOrd="0" destOrd="0" presId="urn:microsoft.com/office/officeart/2005/8/layout/target3"/>
    <dgm:cxn modelId="{B7C2AB63-6FC0-4E05-A0A0-1D08D7D4B280}" type="presOf" srcId="{DD5EB6AA-6B01-43C5-91AF-B94FC389D56D}" destId="{DB57314F-237C-46EB-AE26-7C6D9E49C1E1}" srcOrd="0" destOrd="1" presId="urn:microsoft.com/office/officeart/2005/8/layout/target3"/>
    <dgm:cxn modelId="{B84842AE-90CD-4D12-B906-1EF41F1E4E77}" type="presOf" srcId="{F66356A9-83E5-4AD2-AA74-5D6767972204}" destId="{126BFA28-F3AF-49BA-9DEC-D21ABD8A4FEC}" srcOrd="0" destOrd="0" presId="urn:microsoft.com/office/officeart/2005/8/layout/target3"/>
    <dgm:cxn modelId="{0EBED5F4-41DC-49BE-A093-9DD9A19B2F6A}" srcId="{55D6B080-334E-433C-A5C7-AF8A5270DBDA}" destId="{D9D1B8B4-BDD0-44A3-B9F8-7373CDB9F0BF}" srcOrd="1" destOrd="0" parTransId="{E5C59B22-F44C-4245-83A8-7AD176C65597}" sibTransId="{59891838-0545-412F-BC38-6189769DAD45}"/>
    <dgm:cxn modelId="{B2A2C36C-ACF0-4F7B-A897-77BDFCB9C48B}" type="presOf" srcId="{D9D1B8B4-BDD0-44A3-B9F8-7373CDB9F0BF}" destId="{DF22737F-7D2E-4F8F-8D50-A8710CD6624E}" srcOrd="0" destOrd="0" presId="urn:microsoft.com/office/officeart/2005/8/layout/target3"/>
    <dgm:cxn modelId="{AF4BEE67-6B37-41BA-9ED3-54FACDE2D1D7}" srcId="{55D6B080-334E-433C-A5C7-AF8A5270DBDA}" destId="{169BDB78-9BA3-4C99-A1A8-B93D7B675CB3}" srcOrd="0" destOrd="0" parTransId="{7073FF11-72CA-4F88-9B51-8BB177C21743}" sibTransId="{33123C6D-8182-40EB-854D-3CEB0287D558}"/>
    <dgm:cxn modelId="{9B5E78C7-14FC-48A6-96E9-35FC7C912228}" srcId="{169BDB78-9BA3-4C99-A1A8-B93D7B675CB3}" destId="{71C69595-983A-4885-808C-ABE75163C8D6}" srcOrd="0" destOrd="0" parTransId="{9D79869F-A7FA-4676-8E5D-0653B4D65EBF}" sibTransId="{FB4C022D-07DD-4C75-BEB0-140A68A85A2E}"/>
    <dgm:cxn modelId="{CFE1D3C8-7357-47AD-A9AB-9556EEC42EC5}" type="presOf" srcId="{169BDB78-9BA3-4C99-A1A8-B93D7B675CB3}" destId="{D2223AF8-1EC4-46E4-AAD3-31DD38FDCFA6}" srcOrd="0" destOrd="0" presId="urn:microsoft.com/office/officeart/2005/8/layout/target3"/>
    <dgm:cxn modelId="{514B2775-DF82-4841-8084-F3DC972FDEE9}" srcId="{55D6B080-334E-433C-A5C7-AF8A5270DBDA}" destId="{F66356A9-83E5-4AD2-AA74-5D6767972204}" srcOrd="2" destOrd="0" parTransId="{001F42BE-7F0F-4376-A57B-CE048308C551}" sibTransId="{04041900-199E-46AA-89FB-944C4B712523}"/>
    <dgm:cxn modelId="{5C29D8F8-64A0-483E-98EC-2D47650F651F}" type="presParOf" srcId="{49727869-C8FB-476E-B94C-3DC36A39A878}" destId="{1852950C-DE34-4022-920C-924A5EE59FC3}" srcOrd="0" destOrd="0" presId="urn:microsoft.com/office/officeart/2005/8/layout/target3"/>
    <dgm:cxn modelId="{BFA5E636-3319-4F98-9F26-90911CFCCDC1}" type="presParOf" srcId="{49727869-C8FB-476E-B94C-3DC36A39A878}" destId="{5B4ECE39-EF55-4724-BD85-A7FE5991AC27}" srcOrd="1" destOrd="0" presId="urn:microsoft.com/office/officeart/2005/8/layout/target3"/>
    <dgm:cxn modelId="{66707224-48BF-4A27-BD05-A5882A11DA5A}" type="presParOf" srcId="{49727869-C8FB-476E-B94C-3DC36A39A878}" destId="{D2223AF8-1EC4-46E4-AAD3-31DD38FDCFA6}" srcOrd="2" destOrd="0" presId="urn:microsoft.com/office/officeart/2005/8/layout/target3"/>
    <dgm:cxn modelId="{BB06DFD5-6895-4890-BB58-1162A4F06800}" type="presParOf" srcId="{49727869-C8FB-476E-B94C-3DC36A39A878}" destId="{B2828A7C-6F4E-4FE2-B39A-DE166E907DCF}" srcOrd="3" destOrd="0" presId="urn:microsoft.com/office/officeart/2005/8/layout/target3"/>
    <dgm:cxn modelId="{AE726B86-4403-460E-9753-4852CDD2EC1D}" type="presParOf" srcId="{49727869-C8FB-476E-B94C-3DC36A39A878}" destId="{7B58D913-3F5D-440E-880B-B1365A756045}" srcOrd="4" destOrd="0" presId="urn:microsoft.com/office/officeart/2005/8/layout/target3"/>
    <dgm:cxn modelId="{D79F7F5E-7181-4753-91B9-FFC12F7F64D1}" type="presParOf" srcId="{49727869-C8FB-476E-B94C-3DC36A39A878}" destId="{DF22737F-7D2E-4F8F-8D50-A8710CD6624E}" srcOrd="5" destOrd="0" presId="urn:microsoft.com/office/officeart/2005/8/layout/target3"/>
    <dgm:cxn modelId="{19CC639B-2059-49B3-AEE5-6496338E2F24}" type="presParOf" srcId="{49727869-C8FB-476E-B94C-3DC36A39A878}" destId="{639B838F-DAFF-46C7-8398-1A7081CC87CA}" srcOrd="6" destOrd="0" presId="urn:microsoft.com/office/officeart/2005/8/layout/target3"/>
    <dgm:cxn modelId="{E5108D70-9237-4167-8B60-4DEF1B40733E}" type="presParOf" srcId="{49727869-C8FB-476E-B94C-3DC36A39A878}" destId="{A7D6F322-76B4-42CE-9B1B-F3F40585EF8D}" srcOrd="7" destOrd="0" presId="urn:microsoft.com/office/officeart/2005/8/layout/target3"/>
    <dgm:cxn modelId="{5F1E568A-CC02-4C9A-98EF-1E57BFD8CF12}" type="presParOf" srcId="{49727869-C8FB-476E-B94C-3DC36A39A878}" destId="{126BFA28-F3AF-49BA-9DEC-D21ABD8A4FEC}" srcOrd="8" destOrd="0" presId="urn:microsoft.com/office/officeart/2005/8/layout/target3"/>
    <dgm:cxn modelId="{F07F3D00-B547-490C-A122-1A8F86DDE532}" type="presParOf" srcId="{49727869-C8FB-476E-B94C-3DC36A39A878}" destId="{8E744DFB-BFB6-4E88-BA7A-0FF103396580}" srcOrd="9" destOrd="0" presId="urn:microsoft.com/office/officeart/2005/8/layout/target3"/>
    <dgm:cxn modelId="{2952BD5B-68E9-4860-96C4-F6293882B5E7}" type="presParOf" srcId="{49727869-C8FB-476E-B94C-3DC36A39A878}" destId="{A744774F-61B4-4EA0-9A38-E5594C45A8BF}" srcOrd="10" destOrd="0" presId="urn:microsoft.com/office/officeart/2005/8/layout/target3"/>
    <dgm:cxn modelId="{4ED79674-C160-4EC2-99D7-5ACC150F485B}" type="presParOf" srcId="{49727869-C8FB-476E-B94C-3DC36A39A878}" destId="{99B8D159-5B24-4C98-8217-91D75C12FE12}" srcOrd="11" destOrd="0" presId="urn:microsoft.com/office/officeart/2005/8/layout/target3"/>
    <dgm:cxn modelId="{59D22404-C761-4A8E-B15E-73D18F619561}" type="presParOf" srcId="{49727869-C8FB-476E-B94C-3DC36A39A878}" destId="{DB57314F-237C-46EB-AE26-7C6D9E49C1E1}" srcOrd="12" destOrd="0" presId="urn:microsoft.com/office/officeart/2005/8/layout/target3"/>
    <dgm:cxn modelId="{D7B3379E-CB6B-4083-AFDF-798D832798F5}" type="presParOf" srcId="{49727869-C8FB-476E-B94C-3DC36A39A878}" destId="{E67A54C1-1AB1-460A-91B7-E0096ACA7EAE}" srcOrd="13" destOrd="0" presId="urn:microsoft.com/office/officeart/2005/8/layout/target3"/>
    <dgm:cxn modelId="{956458E8-C66C-485A-BC48-65AB0E3621BA}" type="presParOf" srcId="{49727869-C8FB-476E-B94C-3DC36A39A878}" destId="{BCAD3B89-E228-43E0-BA26-CB477CDE69E0}" srcOrd="14" destOrd="0" presId="urn:microsoft.com/office/officeart/2005/8/layout/targe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BD24CB-25D7-4EAD-BDA9-463428D884EE}" type="doc">
      <dgm:prSet loTypeId="urn:microsoft.com/office/officeart/2005/8/layout/hList7" loCatId="process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pPr rtl="1"/>
          <a:endParaRPr lang="ar-JO"/>
        </a:p>
      </dgm:t>
    </dgm:pt>
    <dgm:pt modelId="{05536CB0-99DC-4AE8-ABE4-AA79769FF8B3}">
      <dgm:prSet custT="1"/>
      <dgm:spPr/>
      <dgm:t>
        <a:bodyPr/>
        <a:lstStyle/>
        <a:p>
          <a:pPr rtl="1"/>
          <a:r>
            <a:rPr lang="ar-JO" sz="2000" b="1" dirty="0" smtClean="0">
              <a:cs typeface="Akhbar MT" pitchFamily="2" charset="-78"/>
            </a:rPr>
            <a:t>العِلَلُ الواهِيَةُ في </a:t>
          </a:r>
          <a:r>
            <a:rPr lang="ar-JO" sz="2000" b="1" dirty="0" err="1" smtClean="0">
              <a:cs typeface="Akhbar MT" pitchFamily="2" charset="-78"/>
            </a:rPr>
            <a:t>الاحاديثِ</a:t>
          </a:r>
          <a:r>
            <a:rPr lang="ar-JO" sz="2000" b="1" dirty="0" smtClean="0">
              <a:cs typeface="Akhbar MT" pitchFamily="2" charset="-78"/>
            </a:rPr>
            <a:t> الضعيفةِ والمتناهيةِ، لابن </a:t>
          </a:r>
          <a:r>
            <a:rPr lang="ar-JO" sz="2000" b="1" dirty="0" err="1" smtClean="0">
              <a:cs typeface="Akhbar MT" pitchFamily="2" charset="-78"/>
            </a:rPr>
            <a:t>الجَوْزي</a:t>
          </a:r>
          <a:r>
            <a:rPr lang="ar-JO" sz="2000" b="1" dirty="0" smtClean="0">
              <a:cs typeface="Akhbar MT" pitchFamily="2" charset="-78"/>
            </a:rPr>
            <a:t>.</a:t>
          </a:r>
          <a:endParaRPr lang="ar-JO" sz="2000" b="1" dirty="0">
            <a:cs typeface="Akhbar MT" pitchFamily="2" charset="-78"/>
          </a:endParaRPr>
        </a:p>
      </dgm:t>
    </dgm:pt>
    <dgm:pt modelId="{96FAA232-5DDF-4B20-8FCD-A14233768796}" type="parTrans" cxnId="{C07F0B1D-F088-42F1-8B06-191FAF24FF66}">
      <dgm:prSet/>
      <dgm:spPr/>
      <dgm:t>
        <a:bodyPr/>
        <a:lstStyle/>
        <a:p>
          <a:pPr rtl="1"/>
          <a:endParaRPr lang="ar-JO"/>
        </a:p>
      </dgm:t>
    </dgm:pt>
    <dgm:pt modelId="{8CA85994-7CFC-4CDD-B2AA-5A4242A468A3}" type="sibTrans" cxnId="{C07F0B1D-F088-42F1-8B06-191FAF24FF66}">
      <dgm:prSet/>
      <dgm:spPr/>
      <dgm:t>
        <a:bodyPr/>
        <a:lstStyle/>
        <a:p>
          <a:pPr rtl="1"/>
          <a:endParaRPr lang="ar-JO"/>
        </a:p>
      </dgm:t>
    </dgm:pt>
    <dgm:pt modelId="{EBC90EE4-2F33-4062-8035-19F31A49C562}">
      <dgm:prSet custT="1"/>
      <dgm:spPr/>
      <dgm:t>
        <a:bodyPr/>
        <a:lstStyle/>
        <a:p>
          <a:pPr rtl="1"/>
          <a:r>
            <a:rPr lang="ar-JO" sz="2000" b="1" dirty="0" smtClean="0">
              <a:cs typeface="Akhbar MT" pitchFamily="2" charset="-78"/>
            </a:rPr>
            <a:t>كَشْفُ الْخَفاء ومُزيلُ </a:t>
          </a:r>
          <a:r>
            <a:rPr lang="ar-JO" sz="2000" b="1" dirty="0" err="1" smtClean="0">
              <a:cs typeface="Akhbar MT" pitchFamily="2" charset="-78"/>
            </a:rPr>
            <a:t>الاِلْباسِ</a:t>
          </a:r>
          <a:r>
            <a:rPr lang="ar-JO" sz="2000" b="1" dirty="0" smtClean="0">
              <a:cs typeface="Akhbar MT" pitchFamily="2" charset="-78"/>
            </a:rPr>
            <a:t> عما اشتُهر من </a:t>
          </a:r>
          <a:r>
            <a:rPr lang="ar-JO" sz="2000" b="1" dirty="0" err="1" smtClean="0">
              <a:cs typeface="Akhbar MT" pitchFamily="2" charset="-78"/>
            </a:rPr>
            <a:t>الاحاديث</a:t>
          </a:r>
          <a:r>
            <a:rPr lang="ar-JO" sz="2000" b="1" dirty="0" smtClean="0">
              <a:cs typeface="Akhbar MT" pitchFamily="2" charset="-78"/>
            </a:rPr>
            <a:t> على الْسنة الناس، </a:t>
          </a:r>
          <a:r>
            <a:rPr lang="ar-JO" sz="2000" b="1" dirty="0" err="1" smtClean="0">
              <a:cs typeface="Akhbar MT" pitchFamily="2" charset="-78"/>
            </a:rPr>
            <a:t>للعَجْلوني</a:t>
          </a:r>
          <a:r>
            <a:rPr lang="ar-JO" sz="2000" b="1" dirty="0" smtClean="0">
              <a:cs typeface="Akhbar MT" pitchFamily="2" charset="-78"/>
            </a:rPr>
            <a:t>.</a:t>
          </a:r>
          <a:endParaRPr lang="ar-JO" sz="2000" b="1" dirty="0">
            <a:cs typeface="Akhbar MT" pitchFamily="2" charset="-78"/>
          </a:endParaRPr>
        </a:p>
      </dgm:t>
    </dgm:pt>
    <dgm:pt modelId="{E39DAB2B-1913-4086-9A60-210AFA8AE36A}" type="parTrans" cxnId="{C58F3B3B-3F5E-4BFE-A12A-ECA9F2243324}">
      <dgm:prSet/>
      <dgm:spPr/>
      <dgm:t>
        <a:bodyPr/>
        <a:lstStyle/>
        <a:p>
          <a:pPr rtl="1"/>
          <a:endParaRPr lang="ar-JO"/>
        </a:p>
      </dgm:t>
    </dgm:pt>
    <dgm:pt modelId="{D4D2BDB2-83A1-4DAC-9A43-C95EDB197D47}" type="sibTrans" cxnId="{C58F3B3B-3F5E-4BFE-A12A-ECA9F2243324}">
      <dgm:prSet/>
      <dgm:spPr/>
      <dgm:t>
        <a:bodyPr/>
        <a:lstStyle/>
        <a:p>
          <a:pPr rtl="1"/>
          <a:endParaRPr lang="ar-JO"/>
        </a:p>
      </dgm:t>
    </dgm:pt>
    <dgm:pt modelId="{59C25BAF-6469-4698-B29E-13401A9405EF}">
      <dgm:prSet custT="1"/>
      <dgm:spPr/>
      <dgm:t>
        <a:bodyPr/>
        <a:lstStyle/>
        <a:p>
          <a:pPr rtl="1"/>
          <a:r>
            <a:rPr lang="ar-JO" sz="2000" b="1" dirty="0" smtClean="0">
              <a:cs typeface="Akhbar MT" pitchFamily="2" charset="-78"/>
            </a:rPr>
            <a:t>الموضوعات، لابن </a:t>
          </a:r>
          <a:r>
            <a:rPr lang="ar-JO" sz="2000" b="1" dirty="0" err="1" smtClean="0">
              <a:cs typeface="Akhbar MT" pitchFamily="2" charset="-78"/>
            </a:rPr>
            <a:t>الجَوْزي</a:t>
          </a:r>
          <a:r>
            <a:rPr lang="ar-JO" sz="2000" b="1" dirty="0" smtClean="0">
              <a:cs typeface="Akhbar MT" pitchFamily="2" charset="-78"/>
            </a:rPr>
            <a:t>.</a:t>
          </a:r>
          <a:endParaRPr lang="ar-JO" sz="2000" b="1" dirty="0">
            <a:cs typeface="Akhbar MT" pitchFamily="2" charset="-78"/>
          </a:endParaRPr>
        </a:p>
      </dgm:t>
    </dgm:pt>
    <dgm:pt modelId="{47834B7F-895B-49CE-8265-B1B53DDB08B5}" type="parTrans" cxnId="{977BDE5F-2341-4EF6-9DDF-FB04DAE29B8B}">
      <dgm:prSet/>
      <dgm:spPr/>
      <dgm:t>
        <a:bodyPr/>
        <a:lstStyle/>
        <a:p>
          <a:pPr rtl="1"/>
          <a:endParaRPr lang="ar-JO"/>
        </a:p>
      </dgm:t>
    </dgm:pt>
    <dgm:pt modelId="{1A325735-C062-44C5-876D-95C0658AEDBA}" type="sibTrans" cxnId="{977BDE5F-2341-4EF6-9DDF-FB04DAE29B8B}">
      <dgm:prSet/>
      <dgm:spPr/>
      <dgm:t>
        <a:bodyPr/>
        <a:lstStyle/>
        <a:p>
          <a:pPr rtl="1"/>
          <a:endParaRPr lang="ar-JO"/>
        </a:p>
      </dgm:t>
    </dgm:pt>
    <dgm:pt modelId="{D4D2C5AC-EE07-40D8-BF45-71944B5C16F7}">
      <dgm:prSet custT="1"/>
      <dgm:spPr/>
      <dgm:t>
        <a:bodyPr/>
        <a:lstStyle/>
        <a:p>
          <a:pPr rtl="1"/>
          <a:r>
            <a:rPr lang="ar-JO" sz="2000" b="1" dirty="0" err="1" smtClean="0">
              <a:solidFill>
                <a:schemeClr val="tx1"/>
              </a:solidFill>
              <a:cs typeface="Akhbar MT" pitchFamily="2" charset="-78"/>
            </a:rPr>
            <a:t>اللَّالئُ</a:t>
          </a:r>
          <a:r>
            <a:rPr lang="ar-JO" sz="2000" b="1" dirty="0" smtClean="0">
              <a:solidFill>
                <a:schemeClr val="tx1"/>
              </a:solidFill>
              <a:cs typeface="Akhbar MT" pitchFamily="2" charset="-78"/>
            </a:rPr>
            <a:t> المصنوعةُ في </a:t>
          </a:r>
          <a:r>
            <a:rPr lang="ar-JO" sz="2000" b="1" dirty="0" err="1" smtClean="0">
              <a:solidFill>
                <a:schemeClr val="tx1"/>
              </a:solidFill>
              <a:cs typeface="Akhbar MT" pitchFamily="2" charset="-78"/>
            </a:rPr>
            <a:t>الاحاديثِ</a:t>
          </a:r>
          <a:r>
            <a:rPr lang="ar-JO" sz="2000" b="1" dirty="0" smtClean="0">
              <a:solidFill>
                <a:schemeClr val="tx1"/>
              </a:solidFill>
              <a:cs typeface="Akhbar MT" pitchFamily="2" charset="-78"/>
            </a:rPr>
            <a:t> الموضوعةِ. للسَّيوطي.</a:t>
          </a:r>
          <a:endParaRPr lang="ar-JO" sz="2000" b="1" dirty="0">
            <a:solidFill>
              <a:schemeClr val="tx1"/>
            </a:solidFill>
            <a:cs typeface="Akhbar MT" pitchFamily="2" charset="-78"/>
          </a:endParaRPr>
        </a:p>
      </dgm:t>
    </dgm:pt>
    <dgm:pt modelId="{E16EDF61-3339-4E27-8EBE-A7768E7985CF}" type="parTrans" cxnId="{AA01B31F-3F4C-4017-9B97-5697CD749562}">
      <dgm:prSet/>
      <dgm:spPr/>
      <dgm:t>
        <a:bodyPr/>
        <a:lstStyle/>
        <a:p>
          <a:pPr rtl="1"/>
          <a:endParaRPr lang="ar-JO"/>
        </a:p>
      </dgm:t>
    </dgm:pt>
    <dgm:pt modelId="{B5222FAA-A17B-4115-99E2-0ECF3E4FF21D}" type="sibTrans" cxnId="{AA01B31F-3F4C-4017-9B97-5697CD749562}">
      <dgm:prSet/>
      <dgm:spPr/>
      <dgm:t>
        <a:bodyPr/>
        <a:lstStyle/>
        <a:p>
          <a:pPr rtl="1"/>
          <a:endParaRPr lang="ar-JO"/>
        </a:p>
      </dgm:t>
    </dgm:pt>
    <dgm:pt modelId="{C40BDEE9-2CAE-41D8-91E5-61C455BB5097}" type="pres">
      <dgm:prSet presAssocID="{41BD24CB-25D7-4EAD-BDA9-463428D884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B6C55D44-8904-406E-A119-8B9C246F876F}" type="pres">
      <dgm:prSet presAssocID="{41BD24CB-25D7-4EAD-BDA9-463428D884EE}" presName="fgShape" presStyleLbl="fgShp" presStyleIdx="0" presStyleCnt="1"/>
      <dgm:spPr/>
    </dgm:pt>
    <dgm:pt modelId="{672B20CF-AF2B-479A-84DF-D6E7EEA1C9C4}" type="pres">
      <dgm:prSet presAssocID="{41BD24CB-25D7-4EAD-BDA9-463428D884EE}" presName="linComp" presStyleCnt="0"/>
      <dgm:spPr/>
    </dgm:pt>
    <dgm:pt modelId="{02B85B2A-A2C8-47DD-BF0C-EA19466E9DAA}" type="pres">
      <dgm:prSet presAssocID="{05536CB0-99DC-4AE8-ABE4-AA79769FF8B3}" presName="compNode" presStyleCnt="0"/>
      <dgm:spPr/>
    </dgm:pt>
    <dgm:pt modelId="{BD875A5D-B733-4E28-ACA2-2E0CAABE606B}" type="pres">
      <dgm:prSet presAssocID="{05536CB0-99DC-4AE8-ABE4-AA79769FF8B3}" presName="bkgdShape" presStyleLbl="node1" presStyleIdx="0" presStyleCnt="4"/>
      <dgm:spPr/>
      <dgm:t>
        <a:bodyPr/>
        <a:lstStyle/>
        <a:p>
          <a:pPr rtl="1"/>
          <a:endParaRPr lang="ar-SA"/>
        </a:p>
      </dgm:t>
    </dgm:pt>
    <dgm:pt modelId="{21114F80-6B76-4B76-9244-04A95A0BF757}" type="pres">
      <dgm:prSet presAssocID="{05536CB0-99DC-4AE8-ABE4-AA79769FF8B3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8B8C2EC-BC28-4F3A-9369-0D9A1093C53D}" type="pres">
      <dgm:prSet presAssocID="{05536CB0-99DC-4AE8-ABE4-AA79769FF8B3}" presName="invisiNode" presStyleLbl="node1" presStyleIdx="0" presStyleCnt="4"/>
      <dgm:spPr/>
    </dgm:pt>
    <dgm:pt modelId="{866A9EA4-8099-416F-9956-F6012369C304}" type="pres">
      <dgm:prSet presAssocID="{05536CB0-99DC-4AE8-ABE4-AA79769FF8B3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5228419-43CA-474A-9F5A-DD52FB21450E}" type="pres">
      <dgm:prSet presAssocID="{8CA85994-7CFC-4CDD-B2AA-5A4242A468A3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57623CFE-D9D5-4B2A-949A-A0CF2F9C4716}" type="pres">
      <dgm:prSet presAssocID="{EBC90EE4-2F33-4062-8035-19F31A49C562}" presName="compNode" presStyleCnt="0"/>
      <dgm:spPr/>
    </dgm:pt>
    <dgm:pt modelId="{72155CC3-E6AF-4C66-8806-07CA26AB1BE3}" type="pres">
      <dgm:prSet presAssocID="{EBC90EE4-2F33-4062-8035-19F31A49C562}" presName="bkgdShape" presStyleLbl="node1" presStyleIdx="1" presStyleCnt="4"/>
      <dgm:spPr/>
      <dgm:t>
        <a:bodyPr/>
        <a:lstStyle/>
        <a:p>
          <a:pPr rtl="1"/>
          <a:endParaRPr lang="ar-SA"/>
        </a:p>
      </dgm:t>
    </dgm:pt>
    <dgm:pt modelId="{C838E6AF-5295-4330-8575-A235A0DC9E57}" type="pres">
      <dgm:prSet presAssocID="{EBC90EE4-2F33-4062-8035-19F31A49C562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0FA9CD7-9EC0-41A4-90FA-6E0093652384}" type="pres">
      <dgm:prSet presAssocID="{EBC90EE4-2F33-4062-8035-19F31A49C562}" presName="invisiNode" presStyleLbl="node1" presStyleIdx="1" presStyleCnt="4"/>
      <dgm:spPr/>
    </dgm:pt>
    <dgm:pt modelId="{83EDDD78-7C14-4F89-B044-8841A91E30AE}" type="pres">
      <dgm:prSet presAssocID="{EBC90EE4-2F33-4062-8035-19F31A49C562}" presName="imagNode" presStyleLbl="fgImgPlace1" presStyleIdx="1" presStyleCnt="4" custLinFactNeighborX="-2384" custLinFactNeighborY="-1292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4460420-4719-4FCA-98D7-BD51294E5102}" type="pres">
      <dgm:prSet presAssocID="{D4D2BDB2-83A1-4DAC-9A43-C95EDB197D47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42957A1D-11B0-4F1E-A9E4-43FDDE079F49}" type="pres">
      <dgm:prSet presAssocID="{59C25BAF-6469-4698-B29E-13401A9405EF}" presName="compNode" presStyleCnt="0"/>
      <dgm:spPr/>
    </dgm:pt>
    <dgm:pt modelId="{1B221F59-2F98-4562-AB41-1129E43DA76A}" type="pres">
      <dgm:prSet presAssocID="{59C25BAF-6469-4698-B29E-13401A9405EF}" presName="bkgdShape" presStyleLbl="node1" presStyleIdx="2" presStyleCnt="4" custLinFactNeighborX="609"/>
      <dgm:spPr/>
      <dgm:t>
        <a:bodyPr/>
        <a:lstStyle/>
        <a:p>
          <a:pPr rtl="1"/>
          <a:endParaRPr lang="ar-SA"/>
        </a:p>
      </dgm:t>
    </dgm:pt>
    <dgm:pt modelId="{BD57DBD5-E1D4-4976-8F37-7D600B420E4B}" type="pres">
      <dgm:prSet presAssocID="{59C25BAF-6469-4698-B29E-13401A9405EF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F59CF14-E8C7-4542-982E-B323204BE003}" type="pres">
      <dgm:prSet presAssocID="{59C25BAF-6469-4698-B29E-13401A9405EF}" presName="invisiNode" presStyleLbl="node1" presStyleIdx="2" presStyleCnt="4"/>
      <dgm:spPr/>
    </dgm:pt>
    <dgm:pt modelId="{711F1F76-E659-427C-B415-3331F50110EB}" type="pres">
      <dgm:prSet presAssocID="{59C25BAF-6469-4698-B29E-13401A9405EF}" presName="imagNode" presStyleLbl="fgImgPlace1" presStyleIdx="2" presStyleCnt="4" custLinFactNeighborX="586" custLinFactNeighborY="-1292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F39B8E7-86B4-4A38-A728-0DB1DEABB3CA}" type="pres">
      <dgm:prSet presAssocID="{1A325735-C062-44C5-876D-95C0658AEDBA}" presName="sibTrans" presStyleLbl="sibTrans2D1" presStyleIdx="0" presStyleCnt="0"/>
      <dgm:spPr/>
      <dgm:t>
        <a:bodyPr/>
        <a:lstStyle/>
        <a:p>
          <a:pPr rtl="1"/>
          <a:endParaRPr lang="ar-SA"/>
        </a:p>
      </dgm:t>
    </dgm:pt>
    <dgm:pt modelId="{0F9C033C-65EB-4C7D-BE9F-4A73377AC236}" type="pres">
      <dgm:prSet presAssocID="{D4D2C5AC-EE07-40D8-BF45-71944B5C16F7}" presName="compNode" presStyleCnt="0"/>
      <dgm:spPr/>
    </dgm:pt>
    <dgm:pt modelId="{C04375D0-60D2-4165-850D-3EA7924139C5}" type="pres">
      <dgm:prSet presAssocID="{D4D2C5AC-EE07-40D8-BF45-71944B5C16F7}" presName="bkgdShape" presStyleLbl="node1" presStyleIdx="3" presStyleCnt="4"/>
      <dgm:spPr/>
      <dgm:t>
        <a:bodyPr/>
        <a:lstStyle/>
        <a:p>
          <a:pPr rtl="1"/>
          <a:endParaRPr lang="ar-SA"/>
        </a:p>
      </dgm:t>
    </dgm:pt>
    <dgm:pt modelId="{9E26A866-1CE8-471B-A66B-8F33D1E2A08A}" type="pres">
      <dgm:prSet presAssocID="{D4D2C5AC-EE07-40D8-BF45-71944B5C16F7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91C4D37-3D83-49C2-93AB-536E3D097F06}" type="pres">
      <dgm:prSet presAssocID="{D4D2C5AC-EE07-40D8-BF45-71944B5C16F7}" presName="invisiNode" presStyleLbl="node1" presStyleIdx="3" presStyleCnt="4"/>
      <dgm:spPr/>
    </dgm:pt>
    <dgm:pt modelId="{0741C499-7F17-40AD-B282-CD245F948C0B}" type="pres">
      <dgm:prSet presAssocID="{D4D2C5AC-EE07-40D8-BF45-71944B5C16F7}" presName="imagNode" presStyleLbl="fgImgPlace1" presStyleIdx="3" presStyleCnt="4" custLinFactNeighborX="3556" custLinFactNeighborY="-783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C47FFDCF-C112-47A4-B1CA-415B6EA491FD}" type="presOf" srcId="{EBC90EE4-2F33-4062-8035-19F31A49C562}" destId="{72155CC3-E6AF-4C66-8806-07CA26AB1BE3}" srcOrd="0" destOrd="0" presId="urn:microsoft.com/office/officeart/2005/8/layout/hList7"/>
    <dgm:cxn modelId="{3CA4AE82-2083-4878-BC8D-EB335E0AD0C4}" type="presOf" srcId="{1A325735-C062-44C5-876D-95C0658AEDBA}" destId="{CF39B8E7-86B4-4A38-A728-0DB1DEABB3CA}" srcOrd="0" destOrd="0" presId="urn:microsoft.com/office/officeart/2005/8/layout/hList7"/>
    <dgm:cxn modelId="{C07F0B1D-F088-42F1-8B06-191FAF24FF66}" srcId="{41BD24CB-25D7-4EAD-BDA9-463428D884EE}" destId="{05536CB0-99DC-4AE8-ABE4-AA79769FF8B3}" srcOrd="0" destOrd="0" parTransId="{96FAA232-5DDF-4B20-8FCD-A14233768796}" sibTransId="{8CA85994-7CFC-4CDD-B2AA-5A4242A468A3}"/>
    <dgm:cxn modelId="{E3897F13-E564-49CE-8F8E-9DECDA24D184}" type="presOf" srcId="{05536CB0-99DC-4AE8-ABE4-AA79769FF8B3}" destId="{BD875A5D-B733-4E28-ACA2-2E0CAABE606B}" srcOrd="0" destOrd="0" presId="urn:microsoft.com/office/officeart/2005/8/layout/hList7"/>
    <dgm:cxn modelId="{AA01B31F-3F4C-4017-9B97-5697CD749562}" srcId="{41BD24CB-25D7-4EAD-BDA9-463428D884EE}" destId="{D4D2C5AC-EE07-40D8-BF45-71944B5C16F7}" srcOrd="3" destOrd="0" parTransId="{E16EDF61-3339-4E27-8EBE-A7768E7985CF}" sibTransId="{B5222FAA-A17B-4115-99E2-0ECF3E4FF21D}"/>
    <dgm:cxn modelId="{24291AC9-7DBF-4D7D-84A3-D354B0BE4803}" type="presOf" srcId="{8CA85994-7CFC-4CDD-B2AA-5A4242A468A3}" destId="{85228419-43CA-474A-9F5A-DD52FB21450E}" srcOrd="0" destOrd="0" presId="urn:microsoft.com/office/officeart/2005/8/layout/hList7"/>
    <dgm:cxn modelId="{977BDE5F-2341-4EF6-9DDF-FB04DAE29B8B}" srcId="{41BD24CB-25D7-4EAD-BDA9-463428D884EE}" destId="{59C25BAF-6469-4698-B29E-13401A9405EF}" srcOrd="2" destOrd="0" parTransId="{47834B7F-895B-49CE-8265-B1B53DDB08B5}" sibTransId="{1A325735-C062-44C5-876D-95C0658AEDBA}"/>
    <dgm:cxn modelId="{879E5D1E-28BA-456B-99F4-8AC9F7DD3478}" type="presOf" srcId="{D4D2C5AC-EE07-40D8-BF45-71944B5C16F7}" destId="{C04375D0-60D2-4165-850D-3EA7924139C5}" srcOrd="0" destOrd="0" presId="urn:microsoft.com/office/officeart/2005/8/layout/hList7"/>
    <dgm:cxn modelId="{C58F3B3B-3F5E-4BFE-A12A-ECA9F2243324}" srcId="{41BD24CB-25D7-4EAD-BDA9-463428D884EE}" destId="{EBC90EE4-2F33-4062-8035-19F31A49C562}" srcOrd="1" destOrd="0" parTransId="{E39DAB2B-1913-4086-9A60-210AFA8AE36A}" sibTransId="{D4D2BDB2-83A1-4DAC-9A43-C95EDB197D47}"/>
    <dgm:cxn modelId="{5F2C25D1-4AFF-4314-B237-E1BA5CA54F78}" type="presOf" srcId="{59C25BAF-6469-4698-B29E-13401A9405EF}" destId="{1B221F59-2F98-4562-AB41-1129E43DA76A}" srcOrd="0" destOrd="0" presId="urn:microsoft.com/office/officeart/2005/8/layout/hList7"/>
    <dgm:cxn modelId="{7C729690-4A47-49DA-94EF-43379224C45A}" type="presOf" srcId="{EBC90EE4-2F33-4062-8035-19F31A49C562}" destId="{C838E6AF-5295-4330-8575-A235A0DC9E57}" srcOrd="1" destOrd="0" presId="urn:microsoft.com/office/officeart/2005/8/layout/hList7"/>
    <dgm:cxn modelId="{290542D8-DD28-45C4-9F29-99D6424EE81D}" type="presOf" srcId="{D4D2C5AC-EE07-40D8-BF45-71944B5C16F7}" destId="{9E26A866-1CE8-471B-A66B-8F33D1E2A08A}" srcOrd="1" destOrd="0" presId="urn:microsoft.com/office/officeart/2005/8/layout/hList7"/>
    <dgm:cxn modelId="{117F5283-2DAC-47D9-B133-562C037A1D0A}" type="presOf" srcId="{D4D2BDB2-83A1-4DAC-9A43-C95EDB197D47}" destId="{44460420-4719-4FCA-98D7-BD51294E5102}" srcOrd="0" destOrd="0" presId="urn:microsoft.com/office/officeart/2005/8/layout/hList7"/>
    <dgm:cxn modelId="{26D9F70C-B0A7-43FE-86F4-AF004FA077E5}" type="presOf" srcId="{41BD24CB-25D7-4EAD-BDA9-463428D884EE}" destId="{C40BDEE9-2CAE-41D8-91E5-61C455BB5097}" srcOrd="0" destOrd="0" presId="urn:microsoft.com/office/officeart/2005/8/layout/hList7"/>
    <dgm:cxn modelId="{B952948A-2B42-42AF-8E49-8F8937C0C811}" type="presOf" srcId="{05536CB0-99DC-4AE8-ABE4-AA79769FF8B3}" destId="{21114F80-6B76-4B76-9244-04A95A0BF757}" srcOrd="1" destOrd="0" presId="urn:microsoft.com/office/officeart/2005/8/layout/hList7"/>
    <dgm:cxn modelId="{15BA9520-DAC6-498D-ABE0-3BDC27AD384D}" type="presOf" srcId="{59C25BAF-6469-4698-B29E-13401A9405EF}" destId="{BD57DBD5-E1D4-4976-8F37-7D600B420E4B}" srcOrd="1" destOrd="0" presId="urn:microsoft.com/office/officeart/2005/8/layout/hList7"/>
    <dgm:cxn modelId="{03A34755-7D4D-4F6D-9777-7FAF20FAF34C}" type="presParOf" srcId="{C40BDEE9-2CAE-41D8-91E5-61C455BB5097}" destId="{B6C55D44-8904-406E-A119-8B9C246F876F}" srcOrd="0" destOrd="0" presId="urn:microsoft.com/office/officeart/2005/8/layout/hList7"/>
    <dgm:cxn modelId="{D5B63895-03C7-479E-BE15-92A0331C6132}" type="presParOf" srcId="{C40BDEE9-2CAE-41D8-91E5-61C455BB5097}" destId="{672B20CF-AF2B-479A-84DF-D6E7EEA1C9C4}" srcOrd="1" destOrd="0" presId="urn:microsoft.com/office/officeart/2005/8/layout/hList7"/>
    <dgm:cxn modelId="{DE09B69B-AB7F-4FEF-B293-A80D760939F0}" type="presParOf" srcId="{672B20CF-AF2B-479A-84DF-D6E7EEA1C9C4}" destId="{02B85B2A-A2C8-47DD-BF0C-EA19466E9DAA}" srcOrd="0" destOrd="0" presId="urn:microsoft.com/office/officeart/2005/8/layout/hList7"/>
    <dgm:cxn modelId="{942CE943-906C-4E9D-BEE3-986EC1FE5589}" type="presParOf" srcId="{02B85B2A-A2C8-47DD-BF0C-EA19466E9DAA}" destId="{BD875A5D-B733-4E28-ACA2-2E0CAABE606B}" srcOrd="0" destOrd="0" presId="urn:microsoft.com/office/officeart/2005/8/layout/hList7"/>
    <dgm:cxn modelId="{82144E08-1E8D-422C-96F3-8E965D698628}" type="presParOf" srcId="{02B85B2A-A2C8-47DD-BF0C-EA19466E9DAA}" destId="{21114F80-6B76-4B76-9244-04A95A0BF757}" srcOrd="1" destOrd="0" presId="urn:microsoft.com/office/officeart/2005/8/layout/hList7"/>
    <dgm:cxn modelId="{DA9FA782-2A18-4CE8-B48F-700FF0CD1051}" type="presParOf" srcId="{02B85B2A-A2C8-47DD-BF0C-EA19466E9DAA}" destId="{88B8C2EC-BC28-4F3A-9369-0D9A1093C53D}" srcOrd="2" destOrd="0" presId="urn:microsoft.com/office/officeart/2005/8/layout/hList7"/>
    <dgm:cxn modelId="{1331DC11-2C7C-408F-81DF-8D6D31D5D6D1}" type="presParOf" srcId="{02B85B2A-A2C8-47DD-BF0C-EA19466E9DAA}" destId="{866A9EA4-8099-416F-9956-F6012369C304}" srcOrd="3" destOrd="0" presId="urn:microsoft.com/office/officeart/2005/8/layout/hList7"/>
    <dgm:cxn modelId="{C52F072B-61E5-4B61-BA9A-75E4577F41FA}" type="presParOf" srcId="{672B20CF-AF2B-479A-84DF-D6E7EEA1C9C4}" destId="{85228419-43CA-474A-9F5A-DD52FB21450E}" srcOrd="1" destOrd="0" presId="urn:microsoft.com/office/officeart/2005/8/layout/hList7"/>
    <dgm:cxn modelId="{02DC8BB7-AB2B-4E8E-80F2-BFE846FE89EB}" type="presParOf" srcId="{672B20CF-AF2B-479A-84DF-D6E7EEA1C9C4}" destId="{57623CFE-D9D5-4B2A-949A-A0CF2F9C4716}" srcOrd="2" destOrd="0" presId="urn:microsoft.com/office/officeart/2005/8/layout/hList7"/>
    <dgm:cxn modelId="{B260A2B4-43B7-4C87-BFE7-9E6FDE72310B}" type="presParOf" srcId="{57623CFE-D9D5-4B2A-949A-A0CF2F9C4716}" destId="{72155CC3-E6AF-4C66-8806-07CA26AB1BE3}" srcOrd="0" destOrd="0" presId="urn:microsoft.com/office/officeart/2005/8/layout/hList7"/>
    <dgm:cxn modelId="{5D6230C6-8609-4CCB-9341-07FE1E5FDD8D}" type="presParOf" srcId="{57623CFE-D9D5-4B2A-949A-A0CF2F9C4716}" destId="{C838E6AF-5295-4330-8575-A235A0DC9E57}" srcOrd="1" destOrd="0" presId="urn:microsoft.com/office/officeart/2005/8/layout/hList7"/>
    <dgm:cxn modelId="{2C0AC26A-F660-4DC0-BA5C-7D778FEC4401}" type="presParOf" srcId="{57623CFE-D9D5-4B2A-949A-A0CF2F9C4716}" destId="{80FA9CD7-9EC0-41A4-90FA-6E0093652384}" srcOrd="2" destOrd="0" presId="urn:microsoft.com/office/officeart/2005/8/layout/hList7"/>
    <dgm:cxn modelId="{12E81375-BCF3-42F7-B911-8A43CD584CEA}" type="presParOf" srcId="{57623CFE-D9D5-4B2A-949A-A0CF2F9C4716}" destId="{83EDDD78-7C14-4F89-B044-8841A91E30AE}" srcOrd="3" destOrd="0" presId="urn:microsoft.com/office/officeart/2005/8/layout/hList7"/>
    <dgm:cxn modelId="{0651CD9D-A525-431A-9E5F-481F81D2212D}" type="presParOf" srcId="{672B20CF-AF2B-479A-84DF-D6E7EEA1C9C4}" destId="{44460420-4719-4FCA-98D7-BD51294E5102}" srcOrd="3" destOrd="0" presId="urn:microsoft.com/office/officeart/2005/8/layout/hList7"/>
    <dgm:cxn modelId="{AE046BDA-9AF0-487B-B724-278E240CA3DC}" type="presParOf" srcId="{672B20CF-AF2B-479A-84DF-D6E7EEA1C9C4}" destId="{42957A1D-11B0-4F1E-A9E4-43FDDE079F49}" srcOrd="4" destOrd="0" presId="urn:microsoft.com/office/officeart/2005/8/layout/hList7"/>
    <dgm:cxn modelId="{E9075F31-68B9-4DCD-ACB0-69C9FEF61BD6}" type="presParOf" srcId="{42957A1D-11B0-4F1E-A9E4-43FDDE079F49}" destId="{1B221F59-2F98-4562-AB41-1129E43DA76A}" srcOrd="0" destOrd="0" presId="urn:microsoft.com/office/officeart/2005/8/layout/hList7"/>
    <dgm:cxn modelId="{77C27F87-EAA8-454A-9C35-B2CEA497DD99}" type="presParOf" srcId="{42957A1D-11B0-4F1E-A9E4-43FDDE079F49}" destId="{BD57DBD5-E1D4-4976-8F37-7D600B420E4B}" srcOrd="1" destOrd="0" presId="urn:microsoft.com/office/officeart/2005/8/layout/hList7"/>
    <dgm:cxn modelId="{E9B52F2C-5DCE-4BB1-964C-2A6DEAEA40A3}" type="presParOf" srcId="{42957A1D-11B0-4F1E-A9E4-43FDDE079F49}" destId="{DF59CF14-E8C7-4542-982E-B323204BE003}" srcOrd="2" destOrd="0" presId="urn:microsoft.com/office/officeart/2005/8/layout/hList7"/>
    <dgm:cxn modelId="{D8DA7A5F-605E-4635-8BBA-6AE3A9964B97}" type="presParOf" srcId="{42957A1D-11B0-4F1E-A9E4-43FDDE079F49}" destId="{711F1F76-E659-427C-B415-3331F50110EB}" srcOrd="3" destOrd="0" presId="urn:microsoft.com/office/officeart/2005/8/layout/hList7"/>
    <dgm:cxn modelId="{678D6312-EF8E-4D59-973C-0FC19D0F3E76}" type="presParOf" srcId="{672B20CF-AF2B-479A-84DF-D6E7EEA1C9C4}" destId="{CF39B8E7-86B4-4A38-A728-0DB1DEABB3CA}" srcOrd="5" destOrd="0" presId="urn:microsoft.com/office/officeart/2005/8/layout/hList7"/>
    <dgm:cxn modelId="{DB323001-33B8-47BF-B1F5-7D93EB855923}" type="presParOf" srcId="{672B20CF-AF2B-479A-84DF-D6E7EEA1C9C4}" destId="{0F9C033C-65EB-4C7D-BE9F-4A73377AC236}" srcOrd="6" destOrd="0" presId="urn:microsoft.com/office/officeart/2005/8/layout/hList7"/>
    <dgm:cxn modelId="{B0D49D6C-FD23-40AE-8CEA-FC78B7C28506}" type="presParOf" srcId="{0F9C033C-65EB-4C7D-BE9F-4A73377AC236}" destId="{C04375D0-60D2-4165-850D-3EA7924139C5}" srcOrd="0" destOrd="0" presId="urn:microsoft.com/office/officeart/2005/8/layout/hList7"/>
    <dgm:cxn modelId="{54A3BA9C-4C2C-4AC4-AA4A-D703FED7F816}" type="presParOf" srcId="{0F9C033C-65EB-4C7D-BE9F-4A73377AC236}" destId="{9E26A866-1CE8-471B-A66B-8F33D1E2A08A}" srcOrd="1" destOrd="0" presId="urn:microsoft.com/office/officeart/2005/8/layout/hList7"/>
    <dgm:cxn modelId="{2DF6CA11-D495-4B74-BD9F-09D7DA9B1FFD}" type="presParOf" srcId="{0F9C033C-65EB-4C7D-BE9F-4A73377AC236}" destId="{791C4D37-3D83-49C2-93AB-536E3D097F06}" srcOrd="2" destOrd="0" presId="urn:microsoft.com/office/officeart/2005/8/layout/hList7"/>
    <dgm:cxn modelId="{1AFEDA57-80A5-4462-9BD5-D8DC185865C5}" type="presParOf" srcId="{0F9C033C-65EB-4C7D-BE9F-4A73377AC236}" destId="{0741C499-7F17-40AD-B282-CD245F948C0B}" srcOrd="3" destOrd="0" presId="urn:microsoft.com/office/officeart/2005/8/layout/hList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B919AC6-EC97-46FC-BA84-83A7F49F91B3}" type="datetimeFigureOut">
              <a:rPr lang="ar-SA" smtClean="0"/>
              <a:pPr/>
              <a:t>15/03/39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38752CC-055C-4B49-A08A-7EFDFE0C61B8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med">
    <p:circle/>
  </p:transition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iditech\Desktop\&#1578;&#1575;&#1587;&#1593;%20_&#1605;&#1606;&#1607;&#1575;&#1580;\&#1575;&#1604;&#1581;&#1583;&#1610;&#1579;%20&#1575;&#1604;&#1605;&#1608;&#1590;&#1608;&#1593;%20&#1608;%20&#1575;&#1604;&#1590;&#1593;&#1610;&#1601;\&#1603;&#1610;&#1601;%20&#1578;&#1593;&#1585;&#1601;%20&#1575;&#1604;&#1581;&#1583;&#1610;&#1579;%20&#1575;&#1604;&#1589;&#1581;&#1610;&#1581;%20&#1605;&#1606;%20&#1575;&#1604;&#1590;&#1593;&#1610;&#1601;.mp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miditech\Desktop\&#1578;&#1575;&#1587;&#1593;%20_&#1605;&#1606;&#1607;&#1575;&#1580;\&#1575;&#1604;&#1581;&#1583;&#1610;&#1579;%20&#1575;&#1604;&#1605;&#1608;&#1590;&#1608;&#1593;%20&#1608;%20&#1575;&#1604;&#1590;&#1593;&#1610;&#1601;\&#1575;&#1604;&#1602;&#1575;&#1585;&#1574;%20&#1571;&#1581;&#1605;&#1583;%20&#1575;&#1604;&#1593;&#1580;&#1605;&#1610;%20&#1587;&#1608;&#1585;&#1577;%20&#1575;&#1604;&#1581;&#1588;&#1585;%20&#1575;&#1604;&#1570;&#1610;&#1577;%207.mp3" TargetMode="Externa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00" y="714356"/>
            <a:ext cx="7858180" cy="3571900"/>
          </a:xfrm>
        </p:spPr>
        <p:txBody>
          <a:bodyPr>
            <a:noAutofit/>
          </a:bodyPr>
          <a:lstStyle/>
          <a:p>
            <a:r>
              <a:rPr lang="ar-JO" sz="7200" dirty="0" smtClean="0"/>
              <a:t>من </a:t>
            </a:r>
            <a:r>
              <a:rPr lang="ar-JO" sz="7200" dirty="0" err="1" smtClean="0"/>
              <a:t>انواع</a:t>
            </a:r>
            <a:r>
              <a:rPr lang="ar-JO" sz="7200" dirty="0" smtClean="0"/>
              <a:t> الحديث</a:t>
            </a:r>
          </a:p>
          <a:p>
            <a:r>
              <a:rPr lang="ar-JO" sz="4400" dirty="0" smtClean="0"/>
              <a:t>ثانيا :</a:t>
            </a:r>
          </a:p>
          <a:p>
            <a:r>
              <a:rPr lang="ar-JO" sz="4400" dirty="0" smtClean="0"/>
              <a:t>الحديث الضعيف </a:t>
            </a:r>
            <a:r>
              <a:rPr lang="ar-JO" sz="4400" dirty="0" err="1" smtClean="0"/>
              <a:t>و</a:t>
            </a:r>
            <a:r>
              <a:rPr lang="ar-JO" sz="4400" dirty="0" smtClean="0"/>
              <a:t> الموضوع </a:t>
            </a:r>
          </a:p>
          <a:p>
            <a:pPr algn="ctr"/>
            <a:r>
              <a:rPr lang="ar-SA" sz="9600" dirty="0" smtClean="0"/>
              <a:t> </a:t>
            </a:r>
            <a:r>
              <a:rPr lang="ar-SA" sz="4000" dirty="0" smtClean="0"/>
              <a:t>(</a:t>
            </a:r>
            <a:r>
              <a:rPr lang="ar-JO" sz="4000" dirty="0" smtClean="0"/>
              <a:t>الدرس التاسع </a:t>
            </a:r>
            <a:r>
              <a:rPr lang="ar-SA" sz="4000" dirty="0" smtClean="0"/>
              <a:t>)</a:t>
            </a:r>
          </a:p>
          <a:p>
            <a:pPr algn="l"/>
            <a:endParaRPr lang="ar-SA" sz="4800" dirty="0" smtClean="0"/>
          </a:p>
          <a:p>
            <a:pPr algn="ctr"/>
            <a:endParaRPr lang="ar-SA" sz="4800" dirty="0" smtClean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ar-JO" dirty="0" smtClean="0"/>
              <a:t>فيديو </a:t>
            </a:r>
            <a:r>
              <a:rPr lang="ar-JO" dirty="0" err="1" smtClean="0"/>
              <a:t>ارشادي</a:t>
            </a:r>
            <a:r>
              <a:rPr lang="ar-JO" dirty="0" smtClean="0"/>
              <a:t> :كيف تميز بين الحديث الصحيح الحسن </a:t>
            </a:r>
            <a:r>
              <a:rPr lang="ar-JO" dirty="0" err="1" smtClean="0"/>
              <a:t>و</a:t>
            </a:r>
            <a:r>
              <a:rPr lang="ar-JO" dirty="0" smtClean="0"/>
              <a:t> الضعيف</a:t>
            </a:r>
            <a:endParaRPr lang="ar-JO" dirty="0"/>
          </a:p>
        </p:txBody>
      </p:sp>
      <p:pic>
        <p:nvPicPr>
          <p:cNvPr id="4" name="كيف تعرف الحديث الصحيح من الضعيف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552700" y="288925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242048" cy="714356"/>
          </a:xfrm>
        </p:spPr>
        <p:txBody>
          <a:bodyPr>
            <a:normAutofit/>
          </a:bodyPr>
          <a:lstStyle/>
          <a:p>
            <a:pPr algn="r"/>
            <a:r>
              <a:rPr lang="ar-JO" dirty="0" smtClean="0"/>
              <a:t>مفهوم الحديث الضعيف</a:t>
            </a:r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Connector 7"/>
          <p:cNvCxnSpPr/>
          <p:nvPr/>
        </p:nvCxnSpPr>
        <p:spPr>
          <a:xfrm rot="10800000">
            <a:off x="285720" y="500042"/>
            <a:ext cx="1571636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عنصر نائب للمحتوى 9"/>
          <p:cNvSpPr>
            <a:spLocks noGrp="1"/>
          </p:cNvSpPr>
          <p:nvPr>
            <p:ph sz="half" idx="1"/>
          </p:nvPr>
        </p:nvSpPr>
        <p:spPr>
          <a:xfrm>
            <a:off x="285720" y="1071546"/>
            <a:ext cx="7592406" cy="4525963"/>
          </a:xfrm>
        </p:spPr>
        <p:txBody>
          <a:bodyPr>
            <a:noAutofit/>
          </a:bodyPr>
          <a:lstStyle/>
          <a:p>
            <a:pPr>
              <a:lnSpc>
                <a:spcPct val="220000"/>
              </a:lnSpc>
            </a:pPr>
            <a:r>
              <a:rPr lang="ar-JO" sz="1600" b="1" dirty="0" smtClean="0"/>
              <a:t>هو كل حديث لم تجتمع فيه صفات الحديث الصحيح، ولا صفات الحديث الحسن.</a:t>
            </a:r>
          </a:p>
          <a:p>
            <a:pPr>
              <a:lnSpc>
                <a:spcPct val="220000"/>
              </a:lnSpc>
            </a:pPr>
            <a:r>
              <a:rPr lang="ar-JO" sz="1600" b="1" dirty="0" smtClean="0"/>
              <a:t>فكل حديث لم تجتمع فيه صفات الحديث المقبول فهو حديث ضعيف.</a:t>
            </a:r>
          </a:p>
          <a:p>
            <a:pPr>
              <a:lnSpc>
                <a:spcPct val="220000"/>
              </a:lnSpc>
            </a:pPr>
            <a:r>
              <a:rPr lang="ar-JO" sz="1600" b="1" dirty="0" smtClean="0"/>
              <a:t>ومثال الحديث الضعيف ما رُوي عن رسول اللّه انه قال:" </a:t>
            </a:r>
            <a:r>
              <a:rPr lang="ar-JO" sz="1600" b="1" dirty="0" err="1" smtClean="0"/>
              <a:t>اَبَى</a:t>
            </a:r>
            <a:r>
              <a:rPr lang="ar-JO" sz="1600" b="1" dirty="0" smtClean="0"/>
              <a:t> اللَّهُ </a:t>
            </a:r>
            <a:r>
              <a:rPr lang="ar-JO" sz="1600" b="1" dirty="0" err="1" smtClean="0"/>
              <a:t>اَنْ</a:t>
            </a:r>
            <a:r>
              <a:rPr lang="ar-JO" sz="1600" b="1" dirty="0" smtClean="0"/>
              <a:t> يَرْزُقَ عَبْدَهُ الْمُؤْمِنَ </a:t>
            </a:r>
            <a:r>
              <a:rPr lang="ar-JO" sz="1600" b="1" dirty="0" err="1" smtClean="0"/>
              <a:t>اِلَّا</a:t>
            </a:r>
            <a:r>
              <a:rPr lang="ar-JO" sz="1600" b="1" dirty="0" smtClean="0"/>
              <a:t> مِنْ حَيْثُ لَا يَعْلَمُ"</a:t>
            </a:r>
            <a:endParaRPr lang="ar-JO" sz="1600" b="1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142908" y="214290"/>
            <a:ext cx="7242048" cy="785794"/>
          </a:xfrm>
        </p:spPr>
        <p:txBody>
          <a:bodyPr/>
          <a:lstStyle/>
          <a:p>
            <a:pPr algn="r"/>
            <a:r>
              <a:rPr lang="ar-JO" dirty="0" smtClean="0"/>
              <a:t>مفهوم الحديث الموضوع:</a:t>
            </a:r>
            <a:endParaRPr lang="ar-JO" dirty="0"/>
          </a:p>
        </p:txBody>
      </p:sp>
      <p:sp>
        <p:nvSpPr>
          <p:cNvPr id="6" name="عنصر نائب للنص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JO" dirty="0" err="1" smtClean="0">
                <a:solidFill>
                  <a:schemeClr val="tx2">
                    <a:lumMod val="75000"/>
                  </a:schemeClr>
                </a:solidFill>
              </a:rPr>
              <a:t>اسباب</a:t>
            </a:r>
            <a:r>
              <a:rPr lang="ar-JO" dirty="0" smtClean="0">
                <a:solidFill>
                  <a:schemeClr val="tx2">
                    <a:lumMod val="75000"/>
                  </a:schemeClr>
                </a:solidFill>
              </a:rPr>
              <a:t> وضع الحديث </a:t>
            </a:r>
            <a:r>
              <a:rPr lang="ar-JO" dirty="0" smtClean="0"/>
              <a:t>الموضوع </a:t>
            </a:r>
            <a:endParaRPr lang="ar-JO" dirty="0"/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sz="quarter" idx="2"/>
          </p:nvPr>
        </p:nvGraphicFramePr>
        <p:xfrm>
          <a:off x="214282" y="1643050"/>
          <a:ext cx="3829048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عنصر نائب للمحتوى 3"/>
          <p:cNvSpPr>
            <a:spLocks noGrp="1"/>
          </p:cNvSpPr>
          <p:nvPr>
            <p:ph sz="quarter" idx="4"/>
          </p:nvPr>
        </p:nvSpPr>
        <p:spPr>
          <a:xfrm>
            <a:off x="4071934" y="1000084"/>
            <a:ext cx="4000528" cy="5857916"/>
          </a:xfrm>
        </p:spPr>
        <p:txBody>
          <a:bodyPr>
            <a:normAutofit fontScale="92500" lnSpcReduction="10000"/>
          </a:bodyPr>
          <a:lstStyle/>
          <a:p>
            <a:r>
              <a:rPr lang="ar-JO" sz="1600" u="sng" dirty="0" smtClean="0">
                <a:solidFill>
                  <a:schemeClr val="tx2">
                    <a:lumMod val="75000"/>
                  </a:schemeClr>
                </a:solidFill>
              </a:rPr>
              <a:t>تعريفه</a:t>
            </a:r>
            <a:endParaRPr lang="ar-JO" sz="1600" dirty="0" smtClean="0"/>
          </a:p>
          <a:p>
            <a:pPr>
              <a:lnSpc>
                <a:spcPct val="170000"/>
              </a:lnSpc>
            </a:pPr>
            <a:r>
              <a:rPr lang="ar-JO" sz="1600" dirty="0" smtClean="0"/>
              <a:t>هو الحديث المُخْتَلق المَصْنوع والمَنْسوب افتراءً </a:t>
            </a:r>
            <a:r>
              <a:rPr lang="ar-JO" sz="1600" dirty="0" err="1" smtClean="0"/>
              <a:t>الى</a:t>
            </a:r>
            <a:r>
              <a:rPr lang="ar-JO" sz="1600" dirty="0" smtClean="0"/>
              <a:t> رسول اللّه ويُعَّدُ الحديث الموضوع شرّ </a:t>
            </a:r>
            <a:r>
              <a:rPr lang="ar-JO" sz="1600" dirty="0" err="1" smtClean="0"/>
              <a:t>انواع</a:t>
            </a:r>
            <a:r>
              <a:rPr lang="ar-JO" sz="1600" dirty="0" smtClean="0"/>
              <a:t> الرواية </a:t>
            </a:r>
            <a:r>
              <a:rPr lang="ar-JO" sz="1600" dirty="0" err="1" smtClean="0"/>
              <a:t>واقبَحها</a:t>
            </a:r>
            <a:r>
              <a:rPr lang="ar-JO" sz="1600" dirty="0" smtClean="0"/>
              <a:t>. </a:t>
            </a:r>
          </a:p>
          <a:p>
            <a:pPr>
              <a:lnSpc>
                <a:spcPct val="170000"/>
              </a:lnSpc>
            </a:pPr>
            <a:r>
              <a:rPr lang="ar-JO" sz="1600" dirty="0" smtClean="0"/>
              <a:t>قال </a:t>
            </a:r>
            <a:r>
              <a:rPr lang="ar-JO" sz="1600" b="1" dirty="0" smtClean="0">
                <a:solidFill>
                  <a:schemeClr val="accent1">
                    <a:lumMod val="75000"/>
                  </a:schemeClr>
                </a:solidFill>
              </a:rPr>
              <a:t>صلى الله عليه وسلم </a:t>
            </a:r>
            <a:r>
              <a:rPr lang="ar-JO" sz="1600" dirty="0" smtClean="0"/>
              <a:t>: </a:t>
            </a:r>
            <a:r>
              <a:rPr lang="ar-JO" sz="2600" dirty="0" err="1" smtClean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َ</a:t>
            </a:r>
            <a:r>
              <a:rPr lang="ar-JO" sz="2600" dirty="0" smtClean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(من كَذَبَ عَلَيَّ مُتَعَمِّدًا، </a:t>
            </a:r>
            <a:r>
              <a:rPr lang="ar-JO" sz="2600" dirty="0" err="1" smtClean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فَلْيَتَبَوَّاْ</a:t>
            </a:r>
            <a:r>
              <a:rPr lang="ar-JO" sz="2600" dirty="0" smtClean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 مَقْعَدَهُ مِنَ النَّار </a:t>
            </a:r>
            <a:r>
              <a:rPr lang="ar-JO" sz="2600" dirty="0" err="1" smtClean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ِ</a:t>
            </a:r>
            <a:r>
              <a:rPr lang="ar-JO" sz="1600" dirty="0" smtClean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)</a:t>
            </a:r>
            <a:endParaRPr lang="ar-JO" sz="1600" dirty="0" smtClean="0"/>
          </a:p>
          <a:p>
            <a:pPr>
              <a:lnSpc>
                <a:spcPct val="170000"/>
              </a:lnSpc>
            </a:pPr>
            <a:r>
              <a:rPr lang="ar-JO" sz="1600" dirty="0" smtClean="0"/>
              <a:t>وقد سُمّي حديثًا تجاوزًا حسب زعم من اختلقه. </a:t>
            </a:r>
            <a:r>
              <a:rPr lang="ar-JO" sz="1600" dirty="0" err="1" smtClean="0"/>
              <a:t>واكثر</a:t>
            </a:r>
            <a:r>
              <a:rPr lang="ar-JO" sz="1600" dirty="0" smtClean="0"/>
              <a:t> ما يكون الكلام في الحديث الموضوع  اختراعًا من عند الراوي، وينسبه كذبًا </a:t>
            </a:r>
            <a:r>
              <a:rPr lang="ar-JO" sz="1600" dirty="0" err="1" smtClean="0"/>
              <a:t>الى</a:t>
            </a:r>
            <a:r>
              <a:rPr lang="ar-JO" sz="1600" dirty="0" smtClean="0"/>
              <a:t> النبي</a:t>
            </a:r>
            <a:r>
              <a:rPr lang="ar-JO" sz="1600" b="1" dirty="0" smtClean="0">
                <a:solidFill>
                  <a:schemeClr val="accent1">
                    <a:lumMod val="75000"/>
                  </a:schemeClr>
                </a:solidFill>
              </a:rPr>
              <a:t> صلى الله عليه وسلم </a:t>
            </a:r>
            <a:endParaRPr lang="ar-JO" sz="1600" dirty="0" smtClean="0"/>
          </a:p>
          <a:p>
            <a:pPr>
              <a:lnSpc>
                <a:spcPct val="170000"/>
              </a:lnSpc>
            </a:pPr>
            <a:r>
              <a:rPr lang="ar-JO" sz="1600" dirty="0" smtClean="0"/>
              <a:t>ومثال الحديث الموضوع " المعدة بيت الداء، والحِمْيَة </a:t>
            </a:r>
            <a:r>
              <a:rPr lang="ar-JO" sz="1600" dirty="0" err="1" smtClean="0"/>
              <a:t>راس</a:t>
            </a:r>
            <a:r>
              <a:rPr lang="ar-JO" sz="1600" dirty="0" smtClean="0"/>
              <a:t> الدواء". فهذا كلام لم يقله النبي</a:t>
            </a:r>
            <a:r>
              <a:rPr lang="ar-JO" sz="1600" b="1" dirty="0" smtClean="0">
                <a:solidFill>
                  <a:schemeClr val="accent1">
                    <a:lumMod val="75000"/>
                  </a:schemeClr>
                </a:solidFill>
              </a:rPr>
              <a:t> صلى الله عليه وسلم</a:t>
            </a:r>
            <a:r>
              <a:rPr lang="ar-JO" sz="1600" dirty="0" smtClean="0"/>
              <a:t> </a:t>
            </a:r>
            <a:r>
              <a:rPr lang="ar-JO" sz="1600" dirty="0" err="1" smtClean="0"/>
              <a:t>وانما</a:t>
            </a:r>
            <a:r>
              <a:rPr lang="ar-JO" sz="1600" dirty="0" smtClean="0"/>
              <a:t> هو من كلام الحارث بن </a:t>
            </a:r>
            <a:r>
              <a:rPr lang="ar-JO" sz="1600" dirty="0" err="1" smtClean="0"/>
              <a:t>كِلدة</a:t>
            </a:r>
            <a:r>
              <a:rPr lang="ar-JO" sz="1600" dirty="0" smtClean="0"/>
              <a:t> طبيب العرب، </a:t>
            </a:r>
            <a:r>
              <a:rPr lang="ar-JO" sz="1600" dirty="0" err="1" smtClean="0"/>
              <a:t>او</a:t>
            </a:r>
            <a:r>
              <a:rPr lang="ar-JO" sz="1600" dirty="0" smtClean="0"/>
              <a:t> غيره.</a:t>
            </a:r>
          </a:p>
          <a:p>
            <a:pPr>
              <a:lnSpc>
                <a:spcPct val="170000"/>
              </a:lnSpc>
            </a:pPr>
            <a:endParaRPr lang="ar-JO" sz="1600" dirty="0" smtClean="0"/>
          </a:p>
          <a:p>
            <a:pPr>
              <a:lnSpc>
                <a:spcPct val="170000"/>
              </a:lnSpc>
            </a:pPr>
            <a:endParaRPr lang="ar-JO" sz="1600" dirty="0" smtClean="0"/>
          </a:p>
          <a:p>
            <a:endParaRPr lang="ar-JO" dirty="0" smtClean="0"/>
          </a:p>
          <a:p>
            <a:endParaRPr lang="ar-JO" dirty="0" smtClean="0"/>
          </a:p>
          <a:p>
            <a:endParaRPr lang="ar-JO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Connector 6"/>
          <p:cNvCxnSpPr/>
          <p:nvPr/>
        </p:nvCxnSpPr>
        <p:spPr>
          <a:xfrm rot="10800000">
            <a:off x="500034" y="785794"/>
            <a:ext cx="1071570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Graphic spid="5" grpId="0">
        <p:bldAsOne/>
      </p:bldGraphic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85784" y="714356"/>
            <a:ext cx="7239000" cy="1143000"/>
          </a:xfrm>
        </p:spPr>
        <p:txBody>
          <a:bodyPr>
            <a:normAutofit fontScale="90000"/>
          </a:bodyPr>
          <a:lstStyle/>
          <a:p>
            <a:pPr algn="r">
              <a:lnSpc>
                <a:spcPct val="150000"/>
              </a:lnSpc>
            </a:pPr>
            <a:r>
              <a:rPr lang="ar-JO" sz="2700" dirty="0" smtClean="0"/>
              <a:t>الفرق بين الحديث الصحيح </a:t>
            </a:r>
            <a:r>
              <a:rPr lang="ar-JO" sz="2700" dirty="0" err="1" smtClean="0"/>
              <a:t>و</a:t>
            </a:r>
            <a:r>
              <a:rPr lang="ar-JO" sz="2700" dirty="0" smtClean="0"/>
              <a:t> الحديث (الضعيف </a:t>
            </a:r>
            <a:br>
              <a:rPr lang="ar-JO" sz="2700" dirty="0" smtClean="0"/>
            </a:br>
            <a:r>
              <a:rPr lang="ar-JO" sz="2700" dirty="0" err="1" smtClean="0"/>
              <a:t>و</a:t>
            </a:r>
            <a:r>
              <a:rPr lang="ar-JO" sz="2700" dirty="0" smtClean="0"/>
              <a:t> الموضوع)</a:t>
            </a:r>
            <a:r>
              <a:rPr lang="ar-SA" dirty="0" smtClean="0"/>
              <a:t/>
            </a:r>
            <a:br>
              <a:rPr lang="ar-SA" dirty="0" smtClean="0"/>
            </a:br>
            <a:endParaRPr lang="ar-SA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214290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 rot="10800000">
            <a:off x="357158" y="928670"/>
            <a:ext cx="4714908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عنصر نائب للمحتوى 13"/>
          <p:cNvGraphicFramePr>
            <a:graphicFrameLocks noGrp="1"/>
          </p:cNvGraphicFramePr>
          <p:nvPr>
            <p:ph idx="1"/>
          </p:nvPr>
        </p:nvGraphicFramePr>
        <p:xfrm>
          <a:off x="571472" y="2071678"/>
          <a:ext cx="7358114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مستطيل 10"/>
          <p:cNvSpPr/>
          <p:nvPr/>
        </p:nvSpPr>
        <p:spPr>
          <a:xfrm>
            <a:off x="928662" y="1142984"/>
            <a:ext cx="5599610" cy="684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ar-JO" sz="2800" dirty="0" smtClean="0">
                <a:solidFill>
                  <a:schemeClr val="accent1">
                    <a:lumMod val="75000"/>
                  </a:schemeClr>
                </a:solidFill>
                <a:cs typeface="Akhbar MT" pitchFamily="2" charset="-78"/>
              </a:rPr>
              <a:t>قال تعالى (وَمَا آتَاكُمُ الرَّسُولُ فَخُذُوهُ وَمَا نَهَاكُمْ عَنْهُ فَانْتَهُوا )</a:t>
            </a:r>
          </a:p>
        </p:txBody>
      </p:sp>
      <p:pic>
        <p:nvPicPr>
          <p:cNvPr id="12" name="القارئ أحمد العجمي سورة الحشر الآية 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785786" y="150017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5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592"/>
                            </p:stCondLst>
                            <p:childTnLst>
                              <p:par>
                                <p:cTn id="1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/>
      <p:bldGraphic spid="14" grpId="0">
        <p:bldAsOne/>
      </p:bldGraphic>
      <p:bldGraphic spid="14" grpId="1">
        <p:bldAsOne/>
      </p:bldGraphic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-357222" y="285728"/>
            <a:ext cx="6881810" cy="785794"/>
          </a:xfrm>
        </p:spPr>
        <p:txBody>
          <a:bodyPr>
            <a:normAutofit fontScale="90000"/>
          </a:bodyPr>
          <a:lstStyle/>
          <a:p>
            <a:pPr algn="r"/>
            <a:r>
              <a:rPr lang="ar-JO" sz="3200" dirty="0" smtClean="0"/>
              <a:t>بعض الكتب التي </a:t>
            </a:r>
            <a:r>
              <a:rPr lang="ar-JO" sz="3200" dirty="0" err="1" smtClean="0"/>
              <a:t>احاديث</a:t>
            </a:r>
            <a:r>
              <a:rPr lang="ar-JO" sz="3200" dirty="0" smtClean="0"/>
              <a:t> ضعيفة وموسوعة </a:t>
            </a:r>
            <a:endParaRPr lang="ar-JO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285728"/>
            <a:ext cx="759359" cy="661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6"/>
          <p:cNvCxnSpPr/>
          <p:nvPr/>
        </p:nvCxnSpPr>
        <p:spPr>
          <a:xfrm rot="10800000">
            <a:off x="1000100" y="1000108"/>
            <a:ext cx="3643338" cy="1588"/>
          </a:xfrm>
          <a:prstGeom prst="line">
            <a:avLst/>
          </a:prstGeom>
          <a:ln w="149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عنصر نائب للمحتوى 9"/>
          <p:cNvSpPr>
            <a:spLocks noGrp="1"/>
          </p:cNvSpPr>
          <p:nvPr>
            <p:ph idx="1"/>
          </p:nvPr>
        </p:nvSpPr>
        <p:spPr>
          <a:xfrm>
            <a:off x="500034" y="1214422"/>
            <a:ext cx="7239000" cy="217677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JO" sz="1600" dirty="0" smtClean="0"/>
              <a:t>لقد </a:t>
            </a:r>
            <a:r>
              <a:rPr lang="ar-JO" sz="1600" dirty="0" err="1" smtClean="0"/>
              <a:t>الف</a:t>
            </a:r>
            <a:r>
              <a:rPr lang="ar-JO" sz="1600" dirty="0" smtClean="0"/>
              <a:t> العلماء مصنفاتٍ خاصةً في </a:t>
            </a:r>
            <a:r>
              <a:rPr lang="ar-JO" sz="1600" dirty="0" err="1" smtClean="0"/>
              <a:t>الاحاديث</a:t>
            </a:r>
            <a:r>
              <a:rPr lang="ar-JO" sz="1600" dirty="0" smtClean="0"/>
              <a:t> الضعيفة والموضوعة، وافْردوها بكتب </a:t>
            </a:r>
          </a:p>
          <a:p>
            <a:pPr>
              <a:lnSpc>
                <a:spcPct val="150000"/>
              </a:lnSpc>
              <a:buNone/>
            </a:pPr>
            <a:r>
              <a:rPr lang="ar-JO" sz="1600" dirty="0" smtClean="0"/>
              <a:t>مخصوصة؛ لبيانها والتحذير منها، ومن </a:t>
            </a:r>
            <a:r>
              <a:rPr lang="ar-JO" sz="1600" dirty="0" err="1" smtClean="0"/>
              <a:t>امثلتها</a:t>
            </a:r>
            <a:r>
              <a:rPr lang="ar-JO" sz="1600" dirty="0" smtClean="0"/>
              <a:t>:</a:t>
            </a:r>
          </a:p>
        </p:txBody>
      </p:sp>
      <p:graphicFrame>
        <p:nvGraphicFramePr>
          <p:cNvPr id="12" name="رسم تخطيطي 11"/>
          <p:cNvGraphicFramePr/>
          <p:nvPr/>
        </p:nvGraphicFramePr>
        <p:xfrm>
          <a:off x="714348" y="2643182"/>
          <a:ext cx="6929486" cy="4214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  <p:bldGraphic spid="12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1163</TotalTime>
  <Words>345</Words>
  <Application>Microsoft Office PowerPoint</Application>
  <PresentationFormat>عرض على الشاشة (3:4)‏</PresentationFormat>
  <Paragraphs>35</Paragraphs>
  <Slides>6</Slides>
  <Notes>0</Notes>
  <HiddenSlides>0</HiddenSlides>
  <MMClips>2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Opulent</vt:lpstr>
      <vt:lpstr>الشريحة 1</vt:lpstr>
      <vt:lpstr>فيديو ارشادي :كيف تميز بين الحديث الصحيح الحسن و الضعيف</vt:lpstr>
      <vt:lpstr>مفهوم الحديث الضعيف</vt:lpstr>
      <vt:lpstr>مفهوم الحديث الموضوع:</vt:lpstr>
      <vt:lpstr>الفرق بين الحديث الصحيح و الحديث (الضعيف  و الموضوع) </vt:lpstr>
      <vt:lpstr>بعض الكتب التي احاديث ضعيفة وموسوعة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amani</dc:creator>
  <cp:lastModifiedBy>HI-TECH</cp:lastModifiedBy>
  <cp:revision>131</cp:revision>
  <dcterms:created xsi:type="dcterms:W3CDTF">2017-11-01T10:54:47Z</dcterms:created>
  <dcterms:modified xsi:type="dcterms:W3CDTF">2017-12-03T18:58:46Z</dcterms:modified>
</cp:coreProperties>
</file>