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912" r:id="rId1"/>
  </p:sldMasterIdLst>
  <p:sldIdLst>
    <p:sldId id="256" r:id="rId2"/>
    <p:sldId id="284" r:id="rId3"/>
    <p:sldId id="280" r:id="rId4"/>
    <p:sldId id="279" r:id="rId5"/>
    <p:sldId id="276" r:id="rId6"/>
    <p:sldId id="289" r:id="rId7"/>
    <p:sldId id="282" r:id="rId8"/>
    <p:sldId id="285" r:id="rId9"/>
    <p:sldId id="290" r:id="rId10"/>
    <p:sldId id="287" r:id="rId11"/>
    <p:sldId id="288" r:id="rId12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77193" autoAdjust="0"/>
    <p:restoredTop sz="94660"/>
  </p:normalViewPr>
  <p:slideViewPr>
    <p:cSldViewPr>
      <p:cViewPr varScale="1">
        <p:scale>
          <a:sx n="36" d="100"/>
          <a:sy n="36" d="100"/>
        </p:scale>
        <p:origin x="-75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DB5A4D-CF71-4C56-8EDC-8EA8A0B23FFF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JO"/>
        </a:p>
      </dgm:t>
    </dgm:pt>
    <dgm:pt modelId="{CAB140ED-0ECF-4350-90B3-57077FEE8471}">
      <dgm:prSet phldrT="[نص]"/>
      <dgm:spPr/>
      <dgm:t>
        <a:bodyPr/>
        <a:lstStyle/>
        <a:p>
          <a:pPr rtl="1"/>
          <a:r>
            <a:rPr lang="ar-JO" dirty="0" smtClean="0"/>
            <a:t>مفهوم </a:t>
          </a:r>
          <a:r>
            <a:rPr lang="ar-JO" dirty="0" err="1" smtClean="0"/>
            <a:t>ال</a:t>
          </a:r>
          <a:r>
            <a:rPr lang="ar-SA" dirty="0" smtClean="0"/>
            <a:t>حضارة</a:t>
          </a:r>
          <a:endParaRPr lang="ar-JO" dirty="0"/>
        </a:p>
      </dgm:t>
    </dgm:pt>
    <dgm:pt modelId="{04F33028-77F4-4EDB-A251-B4549A63FB32}" type="parTrans" cxnId="{7CDFC0BA-48F1-4915-A6D6-87D1B38E7859}">
      <dgm:prSet/>
      <dgm:spPr/>
      <dgm:t>
        <a:bodyPr/>
        <a:lstStyle/>
        <a:p>
          <a:pPr rtl="1"/>
          <a:endParaRPr lang="ar-JO"/>
        </a:p>
      </dgm:t>
    </dgm:pt>
    <dgm:pt modelId="{70AC35A1-C10E-4B6D-BA41-C8C8E06C6048}" type="sibTrans" cxnId="{7CDFC0BA-48F1-4915-A6D6-87D1B38E7859}">
      <dgm:prSet/>
      <dgm:spPr/>
      <dgm:t>
        <a:bodyPr/>
        <a:lstStyle/>
        <a:p>
          <a:pPr rtl="1"/>
          <a:endParaRPr lang="ar-JO"/>
        </a:p>
      </dgm:t>
    </dgm:pt>
    <dgm:pt modelId="{11BFBE51-0555-4D60-89B4-2A478D7F50A8}">
      <dgm:prSet phldrT="[نص]"/>
      <dgm:spPr/>
      <dgm:t>
        <a:bodyPr/>
        <a:lstStyle/>
        <a:p>
          <a:pPr rtl="1">
            <a:lnSpc>
              <a:spcPct val="90000"/>
            </a:lnSpc>
          </a:pPr>
          <a:endParaRPr lang="ar-JO" dirty="0"/>
        </a:p>
      </dgm:t>
    </dgm:pt>
    <dgm:pt modelId="{FCC65993-97BF-42EF-BF1C-9634D86835C3}" type="parTrans" cxnId="{07413C52-4EDE-40BF-B80E-D811886A9633}">
      <dgm:prSet/>
      <dgm:spPr/>
      <dgm:t>
        <a:bodyPr/>
        <a:lstStyle/>
        <a:p>
          <a:pPr rtl="1"/>
          <a:endParaRPr lang="ar-JO"/>
        </a:p>
      </dgm:t>
    </dgm:pt>
    <dgm:pt modelId="{92928E32-CD81-4223-B2E4-5E694459AB20}" type="sibTrans" cxnId="{07413C52-4EDE-40BF-B80E-D811886A9633}">
      <dgm:prSet/>
      <dgm:spPr/>
      <dgm:t>
        <a:bodyPr/>
        <a:lstStyle/>
        <a:p>
          <a:pPr rtl="1"/>
          <a:endParaRPr lang="ar-JO"/>
        </a:p>
      </dgm:t>
    </dgm:pt>
    <dgm:pt modelId="{C6E4034B-AF4E-4802-8713-86B5C5DAC997}">
      <dgm:prSet/>
      <dgm:spPr/>
      <dgm:t>
        <a:bodyPr/>
        <a:lstStyle/>
        <a:p>
          <a:pPr rtl="1">
            <a:lnSpc>
              <a:spcPct val="150000"/>
            </a:lnSpc>
          </a:pPr>
          <a:endParaRPr lang="ar-JO" dirty="0" smtClean="0"/>
        </a:p>
      </dgm:t>
    </dgm:pt>
    <dgm:pt modelId="{8C915914-EF37-497A-B128-7148F65C2402}" type="parTrans" cxnId="{C528437A-2A88-47F3-94D6-53C864410820}">
      <dgm:prSet/>
      <dgm:spPr/>
      <dgm:t>
        <a:bodyPr/>
        <a:lstStyle/>
        <a:p>
          <a:pPr rtl="1"/>
          <a:endParaRPr lang="ar-JO"/>
        </a:p>
      </dgm:t>
    </dgm:pt>
    <dgm:pt modelId="{29C0761F-6EDE-4533-A8EE-715BBA68972F}" type="sibTrans" cxnId="{C528437A-2A88-47F3-94D6-53C864410820}">
      <dgm:prSet/>
      <dgm:spPr/>
      <dgm:t>
        <a:bodyPr/>
        <a:lstStyle/>
        <a:p>
          <a:pPr rtl="1"/>
          <a:endParaRPr lang="ar-JO"/>
        </a:p>
      </dgm:t>
    </dgm:pt>
    <dgm:pt modelId="{A4924641-F3D4-4D21-89D6-EA01CD6B7307}">
      <dgm:prSet/>
      <dgm:spPr/>
      <dgm:t>
        <a:bodyPr/>
        <a:lstStyle/>
        <a:p>
          <a:pPr rtl="1">
            <a:lnSpc>
              <a:spcPct val="150000"/>
            </a:lnSpc>
          </a:pPr>
          <a:r>
            <a:rPr lang="ar-SA" dirty="0"/>
            <a:t>هي جملة ما يقوم به أو يُنْتجُه شعبٌ من الشعوب أو أمّة من الأمم، من أنشطةٍ في جميع مجالات</a:t>
          </a:r>
        </a:p>
      </dgm:t>
    </dgm:pt>
    <dgm:pt modelId="{4BE3CE57-EC18-403B-A1ED-C7D2CB61F6CA}" type="parTrans" cxnId="{55620074-1748-4346-83BF-23583E8FFAFA}">
      <dgm:prSet/>
      <dgm:spPr/>
      <dgm:t>
        <a:bodyPr/>
        <a:lstStyle/>
        <a:p>
          <a:pPr rtl="1"/>
          <a:endParaRPr lang="ar-SA"/>
        </a:p>
      </dgm:t>
    </dgm:pt>
    <dgm:pt modelId="{76410D52-CEB7-4BCB-BDEA-22EC64529A58}" type="sibTrans" cxnId="{55620074-1748-4346-83BF-23583E8FFAFA}">
      <dgm:prSet/>
      <dgm:spPr/>
      <dgm:t>
        <a:bodyPr/>
        <a:lstStyle/>
        <a:p>
          <a:pPr rtl="1"/>
          <a:endParaRPr lang="ar-SA"/>
        </a:p>
      </dgm:t>
    </dgm:pt>
    <dgm:pt modelId="{D6417D34-DE6C-41A4-A13A-F648C5F7C3AF}">
      <dgm:prSet/>
      <dgm:spPr/>
      <dgm:t>
        <a:bodyPr/>
        <a:lstStyle/>
        <a:p>
          <a:pPr rtl="1">
            <a:lnSpc>
              <a:spcPct val="150000"/>
            </a:lnSpc>
          </a:pPr>
          <a:r>
            <a:rPr lang="ar-SA" dirty="0"/>
            <a:t>الحياة: السياسية، والعسكرية، والاقتصادية، والاجتماعية، والدّينية، والثّقافية، والفنّية.</a:t>
          </a:r>
        </a:p>
      </dgm:t>
    </dgm:pt>
    <dgm:pt modelId="{7889CEF4-85A8-489B-AABA-F7EB7B48FF69}" type="parTrans" cxnId="{286097A7-3A97-4E6D-BFF3-5EF3E6771F9B}">
      <dgm:prSet/>
      <dgm:spPr/>
      <dgm:t>
        <a:bodyPr/>
        <a:lstStyle/>
        <a:p>
          <a:pPr rtl="1"/>
          <a:endParaRPr lang="ar-SA"/>
        </a:p>
      </dgm:t>
    </dgm:pt>
    <dgm:pt modelId="{20635065-FD3E-4E06-B403-0472976093A3}" type="sibTrans" cxnId="{286097A7-3A97-4E6D-BFF3-5EF3E6771F9B}">
      <dgm:prSet/>
      <dgm:spPr/>
      <dgm:t>
        <a:bodyPr/>
        <a:lstStyle/>
        <a:p>
          <a:pPr rtl="1"/>
          <a:endParaRPr lang="ar-SA"/>
        </a:p>
      </dgm:t>
    </dgm:pt>
    <dgm:pt modelId="{F5CEF23B-2EE5-40C9-A3E3-D01FE94F3437}" type="pres">
      <dgm:prSet presAssocID="{FEDB5A4D-CF71-4C56-8EDC-8EA8A0B23FF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0E206876-FD70-48B3-B5E1-19EE2A4AE603}" type="pres">
      <dgm:prSet presAssocID="{CAB140ED-0ECF-4350-90B3-57077FEE8471}" presName="composite" presStyleCnt="0"/>
      <dgm:spPr/>
    </dgm:pt>
    <dgm:pt modelId="{0E7A05C7-F77E-4DE2-8005-D8B773E5AF6C}" type="pres">
      <dgm:prSet presAssocID="{CAB140ED-0ECF-4350-90B3-57077FEE8471}" presName="parentText" presStyleLbl="alignNode1" presStyleIdx="0" presStyleCnt="1" custScaleY="131561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9D1D848A-337B-441C-960B-CA60C3D1F18C}" type="pres">
      <dgm:prSet presAssocID="{CAB140ED-0ECF-4350-90B3-57077FEE8471}" presName="descendantText" presStyleLbl="alignAcc1" presStyleIdx="0" presStyleCnt="1" custScaleY="161688" custLinFactNeighborX="-2842" custLinFactNeighborY="-2852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</dgm:ptLst>
  <dgm:cxnLst>
    <dgm:cxn modelId="{07413C52-4EDE-40BF-B80E-D811886A9633}" srcId="{CAB140ED-0ECF-4350-90B3-57077FEE8471}" destId="{11BFBE51-0555-4D60-89B4-2A478D7F50A8}" srcOrd="0" destOrd="0" parTransId="{FCC65993-97BF-42EF-BF1C-9634D86835C3}" sibTransId="{92928E32-CD81-4223-B2E4-5E694459AB20}"/>
    <dgm:cxn modelId="{55620074-1748-4346-83BF-23583E8FFAFA}" srcId="{CAB140ED-0ECF-4350-90B3-57077FEE8471}" destId="{A4924641-F3D4-4D21-89D6-EA01CD6B7307}" srcOrd="1" destOrd="0" parTransId="{4BE3CE57-EC18-403B-A1ED-C7D2CB61F6CA}" sibTransId="{76410D52-CEB7-4BCB-BDEA-22EC64529A58}"/>
    <dgm:cxn modelId="{7C0EFB0A-D5E0-4C10-B4A7-62D797693C2A}" type="presOf" srcId="{C6E4034B-AF4E-4802-8713-86B5C5DAC997}" destId="{9D1D848A-337B-441C-960B-CA60C3D1F18C}" srcOrd="0" destOrd="3" presId="urn:microsoft.com/office/officeart/2005/8/layout/chevron2"/>
    <dgm:cxn modelId="{556CF51D-08C5-4E32-A17C-0664DE21F470}" type="presOf" srcId="{A4924641-F3D4-4D21-89D6-EA01CD6B7307}" destId="{9D1D848A-337B-441C-960B-CA60C3D1F18C}" srcOrd="0" destOrd="1" presId="urn:microsoft.com/office/officeart/2005/8/layout/chevron2"/>
    <dgm:cxn modelId="{683D8EE1-01A5-4E64-979D-70556746A29B}" type="presOf" srcId="{11BFBE51-0555-4D60-89B4-2A478D7F50A8}" destId="{9D1D848A-337B-441C-960B-CA60C3D1F18C}" srcOrd="0" destOrd="0" presId="urn:microsoft.com/office/officeart/2005/8/layout/chevron2"/>
    <dgm:cxn modelId="{8E725DE2-325A-4E1A-9A2B-8C5D67037559}" type="presOf" srcId="{FEDB5A4D-CF71-4C56-8EDC-8EA8A0B23FFF}" destId="{F5CEF23B-2EE5-40C9-A3E3-D01FE94F3437}" srcOrd="0" destOrd="0" presId="urn:microsoft.com/office/officeart/2005/8/layout/chevron2"/>
    <dgm:cxn modelId="{76DEE297-EC26-491F-9412-765374515B20}" type="presOf" srcId="{D6417D34-DE6C-41A4-A13A-F648C5F7C3AF}" destId="{9D1D848A-337B-441C-960B-CA60C3D1F18C}" srcOrd="0" destOrd="2" presId="urn:microsoft.com/office/officeart/2005/8/layout/chevron2"/>
    <dgm:cxn modelId="{286097A7-3A97-4E6D-BFF3-5EF3E6771F9B}" srcId="{CAB140ED-0ECF-4350-90B3-57077FEE8471}" destId="{D6417D34-DE6C-41A4-A13A-F648C5F7C3AF}" srcOrd="2" destOrd="0" parTransId="{7889CEF4-85A8-489B-AABA-F7EB7B48FF69}" sibTransId="{20635065-FD3E-4E06-B403-0472976093A3}"/>
    <dgm:cxn modelId="{7FA23D7B-9B95-42ED-AB9E-BEAEE8E41CFC}" type="presOf" srcId="{CAB140ED-0ECF-4350-90B3-57077FEE8471}" destId="{0E7A05C7-F77E-4DE2-8005-D8B773E5AF6C}" srcOrd="0" destOrd="0" presId="urn:microsoft.com/office/officeart/2005/8/layout/chevron2"/>
    <dgm:cxn modelId="{C528437A-2A88-47F3-94D6-53C864410820}" srcId="{CAB140ED-0ECF-4350-90B3-57077FEE8471}" destId="{C6E4034B-AF4E-4802-8713-86B5C5DAC997}" srcOrd="3" destOrd="0" parTransId="{8C915914-EF37-497A-B128-7148F65C2402}" sibTransId="{29C0761F-6EDE-4533-A8EE-715BBA68972F}"/>
    <dgm:cxn modelId="{7CDFC0BA-48F1-4915-A6D6-87D1B38E7859}" srcId="{FEDB5A4D-CF71-4C56-8EDC-8EA8A0B23FFF}" destId="{CAB140ED-0ECF-4350-90B3-57077FEE8471}" srcOrd="0" destOrd="0" parTransId="{04F33028-77F4-4EDB-A251-B4549A63FB32}" sibTransId="{70AC35A1-C10E-4B6D-BA41-C8C8E06C6048}"/>
    <dgm:cxn modelId="{2D55C86C-551F-4D1F-B3A9-0E73A3529E9E}" type="presParOf" srcId="{F5CEF23B-2EE5-40C9-A3E3-D01FE94F3437}" destId="{0E206876-FD70-48B3-B5E1-19EE2A4AE603}" srcOrd="0" destOrd="0" presId="urn:microsoft.com/office/officeart/2005/8/layout/chevron2"/>
    <dgm:cxn modelId="{5023ACA2-B944-4A99-AFF7-389D38D93CC9}" type="presParOf" srcId="{0E206876-FD70-48B3-B5E1-19EE2A4AE603}" destId="{0E7A05C7-F77E-4DE2-8005-D8B773E5AF6C}" srcOrd="0" destOrd="0" presId="urn:microsoft.com/office/officeart/2005/8/layout/chevron2"/>
    <dgm:cxn modelId="{F069CFB9-8941-44C9-A181-55746433A9A0}" type="presParOf" srcId="{0E206876-FD70-48B3-B5E1-19EE2A4AE603}" destId="{9D1D848A-337B-441C-960B-CA60C3D1F18C}" srcOrd="1" destOrd="0" presId="urn:microsoft.com/office/officeart/2005/8/layout/chevron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22F19E8-9E03-498B-B15A-ACA1CA2FFD10}" type="doc">
      <dgm:prSet loTypeId="urn:microsoft.com/office/officeart/2005/8/layout/hList2" loCatId="relationship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pPr rtl="1"/>
          <a:endParaRPr lang="ar-JO"/>
        </a:p>
      </dgm:t>
    </dgm:pt>
    <dgm:pt modelId="{ECAAEF24-EFF6-48C7-A9DB-9E5F693B8174}">
      <dgm:prSet phldrT="[نص]"/>
      <dgm:spPr/>
      <dgm:t>
        <a:bodyPr/>
        <a:lstStyle/>
        <a:p>
          <a:pPr rtl="1"/>
          <a:endParaRPr lang="ar-JO" dirty="0"/>
        </a:p>
      </dgm:t>
    </dgm:pt>
    <dgm:pt modelId="{8C84E03F-FBBC-455F-BCA9-680CABF32A35}" type="parTrans" cxnId="{13B3AC3B-280B-4951-8966-4944E679FB3D}">
      <dgm:prSet/>
      <dgm:spPr/>
      <dgm:t>
        <a:bodyPr/>
        <a:lstStyle/>
        <a:p>
          <a:pPr rtl="1"/>
          <a:endParaRPr lang="ar-JO"/>
        </a:p>
      </dgm:t>
    </dgm:pt>
    <dgm:pt modelId="{24BCC80A-6EA8-404F-93D0-FD28523CB489}" type="sibTrans" cxnId="{13B3AC3B-280B-4951-8966-4944E679FB3D}">
      <dgm:prSet/>
      <dgm:spPr/>
      <dgm:t>
        <a:bodyPr/>
        <a:lstStyle/>
        <a:p>
          <a:pPr rtl="1"/>
          <a:endParaRPr lang="ar-JO"/>
        </a:p>
      </dgm:t>
    </dgm:pt>
    <dgm:pt modelId="{B8FAAE1A-532B-4F69-93B7-FBE4F5359EAA}">
      <dgm:prSet custT="1"/>
      <dgm:spPr/>
      <dgm:t>
        <a:bodyPr/>
        <a:lstStyle/>
        <a:p>
          <a:pPr rtl="1">
            <a:lnSpc>
              <a:spcPct val="200000"/>
            </a:lnSpc>
          </a:pPr>
          <a:r>
            <a:rPr lang="ar-SA" sz="1800" dirty="0" smtClean="0"/>
            <a:t>لقد كان </a:t>
          </a:r>
          <a:r>
            <a:rPr lang="ar-SA" sz="1800" dirty="0" err="1" smtClean="0"/>
            <a:t>للا</a:t>
          </a:r>
          <a:r>
            <a:rPr lang="ar-SA" sz="1800" dirty="0" smtClean="0"/>
            <a:t>ٕسلام الدورُ العظيمُ في تطور الحضارة </a:t>
          </a:r>
          <a:r>
            <a:rPr lang="ar-SA" sz="1800" dirty="0" err="1" smtClean="0"/>
            <a:t>الا</a:t>
          </a:r>
          <a:r>
            <a:rPr lang="ar-SA" sz="1800" dirty="0" smtClean="0"/>
            <a:t>ٕ</a:t>
          </a:r>
          <a:r>
            <a:rPr lang="ar-SA" sz="1800" dirty="0" err="1" smtClean="0"/>
            <a:t>نسانية</a:t>
          </a:r>
          <a:r>
            <a:rPr lang="ar-SA" sz="1800" dirty="0" smtClean="0"/>
            <a:t> في العالم كلِّه:</a:t>
          </a:r>
          <a:endParaRPr lang="ar-SA" sz="1800" dirty="0"/>
        </a:p>
      </dgm:t>
    </dgm:pt>
    <dgm:pt modelId="{62994397-4CC9-41A2-B774-947CA6D3E9E0}" type="parTrans" cxnId="{2855409E-C48D-400E-BC64-7F1D54AB14EA}">
      <dgm:prSet/>
      <dgm:spPr/>
      <dgm:t>
        <a:bodyPr/>
        <a:lstStyle/>
        <a:p>
          <a:pPr rtl="1"/>
          <a:endParaRPr lang="ar-SA"/>
        </a:p>
      </dgm:t>
    </dgm:pt>
    <dgm:pt modelId="{F7645DE1-4E4B-497B-8141-5F3FBD1511C5}" type="sibTrans" cxnId="{2855409E-C48D-400E-BC64-7F1D54AB14EA}">
      <dgm:prSet/>
      <dgm:spPr/>
      <dgm:t>
        <a:bodyPr/>
        <a:lstStyle/>
        <a:p>
          <a:pPr rtl="1"/>
          <a:endParaRPr lang="ar-SA"/>
        </a:p>
      </dgm:t>
    </dgm:pt>
    <dgm:pt modelId="{609592B7-9D58-4CC5-84A0-B2F808D3DE44}">
      <dgm:prSet custT="1"/>
      <dgm:spPr/>
      <dgm:t>
        <a:bodyPr/>
        <a:lstStyle/>
        <a:p>
          <a:pPr rtl="1">
            <a:lnSpc>
              <a:spcPct val="200000"/>
            </a:lnSpc>
          </a:pPr>
          <a:r>
            <a:rPr lang="ar-SA" sz="1800" dirty="0" smtClean="0"/>
            <a:t>ودعا </a:t>
          </a:r>
          <a:r>
            <a:rPr lang="ar-SA" sz="1800" dirty="0" err="1" smtClean="0"/>
            <a:t>ا</a:t>
          </a:r>
          <a:r>
            <a:rPr lang="ar-SA" sz="1800" dirty="0" smtClean="0"/>
            <a:t>ٕ</a:t>
          </a:r>
          <a:r>
            <a:rPr lang="ar-SA" sz="1800" dirty="0" err="1" smtClean="0"/>
            <a:t>لى</a:t>
          </a:r>
          <a:r>
            <a:rPr lang="ar-SA" sz="1800" dirty="0" smtClean="0"/>
            <a:t> الاستفادة من علوم </a:t>
          </a:r>
          <a:r>
            <a:rPr lang="ar-SA" sz="1800" dirty="0" err="1" smtClean="0"/>
            <a:t>الا</a:t>
          </a:r>
          <a:r>
            <a:rPr lang="ar-SA" sz="1800" dirty="0" smtClean="0"/>
            <a:t>ٔمم السابقة، فعمل العلماء المسلمون على </a:t>
          </a:r>
          <a:r>
            <a:rPr lang="ar-SA" sz="1800" dirty="0" err="1" smtClean="0"/>
            <a:t>ا</a:t>
          </a:r>
          <a:r>
            <a:rPr lang="ar-SA" sz="1800" dirty="0" smtClean="0"/>
            <a:t>ٕحياء ما مات عبر السنين من هذه العلوم، وقاموا بتنقيتها وتطويرها </a:t>
          </a:r>
          <a:r>
            <a:rPr lang="ar-SA" sz="1800" dirty="0" err="1" smtClean="0"/>
            <a:t>والا</a:t>
          </a:r>
          <a:r>
            <a:rPr lang="ar-SA" sz="1800" dirty="0" smtClean="0"/>
            <a:t>ٕ</a:t>
          </a:r>
          <a:r>
            <a:rPr lang="ar-SA" sz="1800" dirty="0" err="1" smtClean="0"/>
            <a:t>ضافةعليها</a:t>
          </a:r>
          <a:r>
            <a:rPr lang="ar-SA" sz="1800" dirty="0" smtClean="0"/>
            <a:t>،</a:t>
          </a:r>
          <a:endParaRPr lang="ar-SA" sz="1800" dirty="0"/>
        </a:p>
      </dgm:t>
    </dgm:pt>
    <dgm:pt modelId="{56828C6A-7BA8-4E9E-BC56-FD13932CA45F}" type="parTrans" cxnId="{8D4A35AE-E1F7-493F-9179-92420F8C729E}">
      <dgm:prSet/>
      <dgm:spPr/>
      <dgm:t>
        <a:bodyPr/>
        <a:lstStyle/>
        <a:p>
          <a:pPr rtl="1"/>
          <a:endParaRPr lang="ar-SA"/>
        </a:p>
      </dgm:t>
    </dgm:pt>
    <dgm:pt modelId="{8729FFFA-CCF8-47C6-BB7C-A301FCAD54E8}" type="sibTrans" cxnId="{8D4A35AE-E1F7-493F-9179-92420F8C729E}">
      <dgm:prSet/>
      <dgm:spPr/>
      <dgm:t>
        <a:bodyPr/>
        <a:lstStyle/>
        <a:p>
          <a:pPr rtl="1"/>
          <a:endParaRPr lang="ar-SA"/>
        </a:p>
      </dgm:t>
    </dgm:pt>
    <dgm:pt modelId="{46BDC190-C5DB-4095-A3BD-4F90EEA3634E}">
      <dgm:prSet custT="1"/>
      <dgm:spPr/>
      <dgm:t>
        <a:bodyPr/>
        <a:lstStyle/>
        <a:p>
          <a:pPr rtl="1">
            <a:lnSpc>
              <a:spcPct val="200000"/>
            </a:lnSpc>
          </a:pPr>
          <a:r>
            <a:rPr lang="ar-SA" sz="1800" dirty="0" smtClean="0"/>
            <a:t> بل تَفوَّق </a:t>
          </a:r>
          <a:r>
            <a:rPr lang="ar-SA" sz="1800" dirty="0" err="1" smtClean="0"/>
            <a:t>الا</a:t>
          </a:r>
          <a:r>
            <a:rPr lang="ar-SA" sz="1800" dirty="0" smtClean="0"/>
            <a:t>ٕسلام على غيره من الحضارات </a:t>
          </a:r>
          <a:r>
            <a:rPr lang="ar-SA" sz="1800" dirty="0" err="1" smtClean="0"/>
            <a:t>با</a:t>
          </a:r>
          <a:r>
            <a:rPr lang="ar-SA" sz="1800" dirty="0" smtClean="0"/>
            <a:t>ٔنْ جعل الوحْيَ </a:t>
          </a:r>
          <a:r>
            <a:rPr lang="ar-SA" sz="1800" dirty="0" err="1" smtClean="0"/>
            <a:t>والا</a:t>
          </a:r>
          <a:r>
            <a:rPr lang="ar-SA" sz="1800" dirty="0" smtClean="0"/>
            <a:t>ٔخلاقَ والقيم جزءًا لا </a:t>
          </a:r>
          <a:r>
            <a:rPr lang="ar-SA" sz="1800" dirty="0" err="1" smtClean="0"/>
            <a:t>يتجزا</a:t>
          </a:r>
          <a:r>
            <a:rPr lang="ar-SA" sz="1800" dirty="0" smtClean="0"/>
            <a:t>ٔ </a:t>
          </a:r>
          <a:r>
            <a:rPr lang="ar-SA" sz="1800" dirty="0" err="1" smtClean="0"/>
            <a:t>منمكونات</a:t>
          </a:r>
          <a:r>
            <a:rPr lang="ar-SA" sz="1800" dirty="0" smtClean="0"/>
            <a:t> الحضارة.</a:t>
          </a:r>
          <a:endParaRPr lang="ar-SA" sz="1800" dirty="0"/>
        </a:p>
      </dgm:t>
    </dgm:pt>
    <dgm:pt modelId="{730B9DC1-9E03-4535-A027-0245411894B6}" type="parTrans" cxnId="{49E5860B-2513-4713-A1E7-0CA99837D52D}">
      <dgm:prSet/>
      <dgm:spPr/>
      <dgm:t>
        <a:bodyPr/>
        <a:lstStyle/>
        <a:p>
          <a:pPr rtl="1"/>
          <a:endParaRPr lang="ar-SA"/>
        </a:p>
      </dgm:t>
    </dgm:pt>
    <dgm:pt modelId="{1853BF89-1380-420E-8EC4-077EF32F9CFC}" type="sibTrans" cxnId="{49E5860B-2513-4713-A1E7-0CA99837D52D}">
      <dgm:prSet/>
      <dgm:spPr/>
      <dgm:t>
        <a:bodyPr/>
        <a:lstStyle/>
        <a:p>
          <a:pPr rtl="1"/>
          <a:endParaRPr lang="ar-SA"/>
        </a:p>
      </dgm:t>
    </dgm:pt>
    <dgm:pt modelId="{92926774-F6B4-428E-8073-08231680F640}">
      <dgm:prSet custT="1"/>
      <dgm:spPr/>
      <dgm:t>
        <a:bodyPr/>
        <a:lstStyle/>
        <a:p>
          <a:pPr rtl="1">
            <a:lnSpc>
              <a:spcPct val="200000"/>
            </a:lnSpc>
          </a:pPr>
          <a:r>
            <a:rPr lang="ar-SA" sz="1800" dirty="0" smtClean="0"/>
            <a:t> وهذا مما </a:t>
          </a:r>
          <a:r>
            <a:rPr lang="ar-SA" sz="1800" dirty="0" err="1" smtClean="0"/>
            <a:t>ا</a:t>
          </a:r>
          <a:r>
            <a:rPr lang="ar-SA" sz="1800" dirty="0" smtClean="0"/>
            <a:t>ٔ</a:t>
          </a:r>
          <a:r>
            <a:rPr lang="ar-SA" sz="1800" dirty="0" err="1" smtClean="0"/>
            <a:t>قرَّ</a:t>
          </a:r>
          <a:r>
            <a:rPr lang="ar-SA" sz="1800" dirty="0" smtClean="0"/>
            <a:t> </a:t>
          </a:r>
          <a:r>
            <a:rPr lang="ar-SA" sz="1800" dirty="0" err="1" smtClean="0"/>
            <a:t>به</a:t>
          </a:r>
          <a:r>
            <a:rPr lang="ar-SA" sz="1800" dirty="0" smtClean="0"/>
            <a:t> العلماء المنصفون من غير المسلمين.</a:t>
          </a:r>
          <a:endParaRPr lang="ar-SA" sz="1800" dirty="0"/>
        </a:p>
      </dgm:t>
    </dgm:pt>
    <dgm:pt modelId="{4FA48B5B-D38A-45EC-8C9B-2CDD6D490674}" type="parTrans" cxnId="{A5D21FE6-2EDB-46C0-92D3-DD2BB56A7B74}">
      <dgm:prSet/>
      <dgm:spPr/>
      <dgm:t>
        <a:bodyPr/>
        <a:lstStyle/>
        <a:p>
          <a:pPr rtl="1"/>
          <a:endParaRPr lang="ar-SA"/>
        </a:p>
      </dgm:t>
    </dgm:pt>
    <dgm:pt modelId="{548B1045-95C4-4A0C-A311-45E62A3EBB3A}" type="sibTrans" cxnId="{A5D21FE6-2EDB-46C0-92D3-DD2BB56A7B74}">
      <dgm:prSet/>
      <dgm:spPr/>
      <dgm:t>
        <a:bodyPr/>
        <a:lstStyle/>
        <a:p>
          <a:pPr rtl="1"/>
          <a:endParaRPr lang="ar-SA"/>
        </a:p>
      </dgm:t>
    </dgm:pt>
    <dgm:pt modelId="{2DDADFE1-F965-4FC3-9018-C64570680A09}">
      <dgm:prSet custT="1"/>
      <dgm:spPr/>
      <dgm:t>
        <a:bodyPr/>
        <a:lstStyle/>
        <a:p>
          <a:pPr rtl="1">
            <a:lnSpc>
              <a:spcPct val="200000"/>
            </a:lnSpc>
          </a:pPr>
          <a:r>
            <a:rPr lang="ar-SA" sz="1800" dirty="0" smtClean="0"/>
            <a:t>فقد شجّع </a:t>
          </a:r>
          <a:r>
            <a:rPr lang="ar-SA" sz="1800" dirty="0" err="1" smtClean="0"/>
            <a:t>الا</a:t>
          </a:r>
          <a:r>
            <a:rPr lang="ar-SA" sz="1800" dirty="0" smtClean="0"/>
            <a:t>ٕسلامُ العلمَ والعلماءَ، وحثّهم على البحث والتَّجريب، </a:t>
          </a:r>
          <a:endParaRPr lang="ar-SA" sz="1800" dirty="0"/>
        </a:p>
      </dgm:t>
    </dgm:pt>
    <dgm:pt modelId="{1C145AE8-0CB6-41D6-84C9-8B588FBC269C}" type="parTrans" cxnId="{3EE7E29C-EFED-4311-981E-E6E3A7D00098}">
      <dgm:prSet/>
      <dgm:spPr/>
      <dgm:t>
        <a:bodyPr/>
        <a:lstStyle/>
        <a:p>
          <a:pPr rtl="1"/>
          <a:endParaRPr lang="ar-SA"/>
        </a:p>
      </dgm:t>
    </dgm:pt>
    <dgm:pt modelId="{5AE48B7B-A1FC-4194-9C30-97665CDAB2E6}" type="sibTrans" cxnId="{3EE7E29C-EFED-4311-981E-E6E3A7D00098}">
      <dgm:prSet/>
      <dgm:spPr/>
      <dgm:t>
        <a:bodyPr/>
        <a:lstStyle/>
        <a:p>
          <a:pPr rtl="1"/>
          <a:endParaRPr lang="ar-SA"/>
        </a:p>
      </dgm:t>
    </dgm:pt>
    <dgm:pt modelId="{2A2B8BBB-C664-446C-9DCE-C47F4E0FEF16}" type="pres">
      <dgm:prSet presAssocID="{F22F19E8-9E03-498B-B15A-ACA1CA2FFD10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581CEEF5-5118-424B-BD31-938ECCF3B02C}" type="pres">
      <dgm:prSet presAssocID="{ECAAEF24-EFF6-48C7-A9DB-9E5F693B8174}" presName="compositeNode" presStyleCnt="0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826783DB-F017-4B28-91BB-E0DB470EFF99}" type="pres">
      <dgm:prSet presAssocID="{ECAAEF24-EFF6-48C7-A9DB-9E5F693B8174}" presName="image" presStyleLbl="fgImgPlace1" presStyleIdx="0" presStyleCnt="1" custScaleX="105904" custScaleY="64237" custLinFactNeighborX="-78290" custLinFactNeighborY="-24079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pPr rtl="1"/>
          <a:endParaRPr lang="ar-SA"/>
        </a:p>
      </dgm:t>
    </dgm:pt>
    <dgm:pt modelId="{B4074728-3FD2-457B-AFED-9AE4C97D34F4}" type="pres">
      <dgm:prSet presAssocID="{ECAAEF24-EFF6-48C7-A9DB-9E5F693B8174}" presName="childNode" presStyleLbl="node1" presStyleIdx="0" presStyleCnt="1" custScaleX="164549" custScaleY="128205" custLinFactNeighborX="-4199" custLinFactNeighborY="-8361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3A26C330-AB1D-48D2-898D-2064922B481B}" type="pres">
      <dgm:prSet presAssocID="{ECAAEF24-EFF6-48C7-A9DB-9E5F693B8174}" presName="parentNode" presStyleLbl="revTx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4D503EBE-C48E-4FA5-B782-A427DB3E9633}" type="presOf" srcId="{609592B7-9D58-4CC5-84A0-B2F808D3DE44}" destId="{B4074728-3FD2-457B-AFED-9AE4C97D34F4}" srcOrd="0" destOrd="2" presId="urn:microsoft.com/office/officeart/2005/8/layout/hList2"/>
    <dgm:cxn modelId="{49E5860B-2513-4713-A1E7-0CA99837D52D}" srcId="{ECAAEF24-EFF6-48C7-A9DB-9E5F693B8174}" destId="{46BDC190-C5DB-4095-A3BD-4F90EEA3634E}" srcOrd="3" destOrd="0" parTransId="{730B9DC1-9E03-4535-A027-0245411894B6}" sibTransId="{1853BF89-1380-420E-8EC4-077EF32F9CFC}"/>
    <dgm:cxn modelId="{2159EE54-2D3E-4E05-A71E-528D4DBC8A76}" type="presOf" srcId="{92926774-F6B4-428E-8073-08231680F640}" destId="{B4074728-3FD2-457B-AFED-9AE4C97D34F4}" srcOrd="0" destOrd="4" presId="urn:microsoft.com/office/officeart/2005/8/layout/hList2"/>
    <dgm:cxn modelId="{13B3AC3B-280B-4951-8966-4944E679FB3D}" srcId="{F22F19E8-9E03-498B-B15A-ACA1CA2FFD10}" destId="{ECAAEF24-EFF6-48C7-A9DB-9E5F693B8174}" srcOrd="0" destOrd="0" parTransId="{8C84E03F-FBBC-455F-BCA9-680CABF32A35}" sibTransId="{24BCC80A-6EA8-404F-93D0-FD28523CB489}"/>
    <dgm:cxn modelId="{A8CBDA7A-C204-4C18-B67A-0021B8482A42}" type="presOf" srcId="{ECAAEF24-EFF6-48C7-A9DB-9E5F693B8174}" destId="{3A26C330-AB1D-48D2-898D-2064922B481B}" srcOrd="0" destOrd="0" presId="urn:microsoft.com/office/officeart/2005/8/layout/hList2"/>
    <dgm:cxn modelId="{67955644-E897-4D00-A25A-17BA2A7F8C2F}" type="presOf" srcId="{46BDC190-C5DB-4095-A3BD-4F90EEA3634E}" destId="{B4074728-3FD2-457B-AFED-9AE4C97D34F4}" srcOrd="0" destOrd="3" presId="urn:microsoft.com/office/officeart/2005/8/layout/hList2"/>
    <dgm:cxn modelId="{2855409E-C48D-400E-BC64-7F1D54AB14EA}" srcId="{ECAAEF24-EFF6-48C7-A9DB-9E5F693B8174}" destId="{B8FAAE1A-532B-4F69-93B7-FBE4F5359EAA}" srcOrd="0" destOrd="0" parTransId="{62994397-4CC9-41A2-B774-947CA6D3E9E0}" sibTransId="{F7645DE1-4E4B-497B-8141-5F3FBD1511C5}"/>
    <dgm:cxn modelId="{3EE7E29C-EFED-4311-981E-E6E3A7D00098}" srcId="{ECAAEF24-EFF6-48C7-A9DB-9E5F693B8174}" destId="{2DDADFE1-F965-4FC3-9018-C64570680A09}" srcOrd="1" destOrd="0" parTransId="{1C145AE8-0CB6-41D6-84C9-8B588FBC269C}" sibTransId="{5AE48B7B-A1FC-4194-9C30-97665CDAB2E6}"/>
    <dgm:cxn modelId="{B78EFBF1-44C3-4AE4-8A1D-4D64A4D136D6}" type="presOf" srcId="{F22F19E8-9E03-498B-B15A-ACA1CA2FFD10}" destId="{2A2B8BBB-C664-446C-9DCE-C47F4E0FEF16}" srcOrd="0" destOrd="0" presId="urn:microsoft.com/office/officeart/2005/8/layout/hList2"/>
    <dgm:cxn modelId="{BA1C9E6E-8A48-4078-B24A-A737510D8739}" type="presOf" srcId="{B8FAAE1A-532B-4F69-93B7-FBE4F5359EAA}" destId="{B4074728-3FD2-457B-AFED-9AE4C97D34F4}" srcOrd="0" destOrd="0" presId="urn:microsoft.com/office/officeart/2005/8/layout/hList2"/>
    <dgm:cxn modelId="{625BD1CF-001B-47EB-963F-F418DAE8225C}" type="presOf" srcId="{2DDADFE1-F965-4FC3-9018-C64570680A09}" destId="{B4074728-3FD2-457B-AFED-9AE4C97D34F4}" srcOrd="0" destOrd="1" presId="urn:microsoft.com/office/officeart/2005/8/layout/hList2"/>
    <dgm:cxn modelId="{A5D21FE6-2EDB-46C0-92D3-DD2BB56A7B74}" srcId="{ECAAEF24-EFF6-48C7-A9DB-9E5F693B8174}" destId="{92926774-F6B4-428E-8073-08231680F640}" srcOrd="4" destOrd="0" parTransId="{4FA48B5B-D38A-45EC-8C9B-2CDD6D490674}" sibTransId="{548B1045-95C4-4A0C-A311-45E62A3EBB3A}"/>
    <dgm:cxn modelId="{8D4A35AE-E1F7-493F-9179-92420F8C729E}" srcId="{ECAAEF24-EFF6-48C7-A9DB-9E5F693B8174}" destId="{609592B7-9D58-4CC5-84A0-B2F808D3DE44}" srcOrd="2" destOrd="0" parTransId="{56828C6A-7BA8-4E9E-BC56-FD13932CA45F}" sibTransId="{8729FFFA-CCF8-47C6-BB7C-A301FCAD54E8}"/>
    <dgm:cxn modelId="{069BF458-492D-431F-A83B-18C87883F863}" type="presParOf" srcId="{2A2B8BBB-C664-446C-9DCE-C47F4E0FEF16}" destId="{581CEEF5-5118-424B-BD31-938ECCF3B02C}" srcOrd="0" destOrd="0" presId="urn:microsoft.com/office/officeart/2005/8/layout/hList2"/>
    <dgm:cxn modelId="{21210AF5-4924-4BF6-9163-3DD8E451DF0A}" type="presParOf" srcId="{581CEEF5-5118-424B-BD31-938ECCF3B02C}" destId="{826783DB-F017-4B28-91BB-E0DB470EFF99}" srcOrd="0" destOrd="0" presId="urn:microsoft.com/office/officeart/2005/8/layout/hList2"/>
    <dgm:cxn modelId="{3FB684D7-6001-4604-AE8C-E2F7596E6504}" type="presParOf" srcId="{581CEEF5-5118-424B-BD31-938ECCF3B02C}" destId="{B4074728-3FD2-457B-AFED-9AE4C97D34F4}" srcOrd="1" destOrd="0" presId="urn:microsoft.com/office/officeart/2005/8/layout/hList2"/>
    <dgm:cxn modelId="{FBDD1208-B34E-4992-AB65-F8CE108D8C68}" type="presParOf" srcId="{581CEEF5-5118-424B-BD31-938ECCF3B02C}" destId="{3A26C330-AB1D-48D2-898D-2064922B481B}" srcOrd="2" destOrd="0" presId="urn:microsoft.com/office/officeart/2005/8/layout/hList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8E27C32-A135-4611-8585-2BA82C71FA7A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4662FC0E-CF2F-4549-9F8E-EB474E1691D3}">
      <dgm:prSet custT="1"/>
      <dgm:spPr/>
      <dgm:t>
        <a:bodyPr/>
        <a:lstStyle/>
        <a:p>
          <a:pPr rtl="1"/>
          <a:r>
            <a:rPr lang="ar-SA" sz="2000" baseline="0" dirty="0" smtClean="0"/>
            <a:t>امتازت الحضارة </a:t>
          </a:r>
          <a:r>
            <a:rPr lang="ar-SA" sz="2000" baseline="0" dirty="0" err="1" smtClean="0"/>
            <a:t>الا</a:t>
          </a:r>
          <a:r>
            <a:rPr lang="ar-SA" sz="2000" baseline="0" dirty="0" smtClean="0"/>
            <a:t>ٕسلامية بجملة من الخصائص، منها:</a:t>
          </a:r>
          <a:endParaRPr lang="ar-SA" sz="2000" dirty="0"/>
        </a:p>
      </dgm:t>
    </dgm:pt>
    <dgm:pt modelId="{79D17CA7-F9A5-4BEB-B5E4-E1469B7A12DE}" type="parTrans" cxnId="{2B260733-8437-4522-A039-C5D6F180B602}">
      <dgm:prSet/>
      <dgm:spPr/>
      <dgm:t>
        <a:bodyPr/>
        <a:lstStyle/>
        <a:p>
          <a:pPr rtl="1"/>
          <a:endParaRPr lang="ar-SA"/>
        </a:p>
      </dgm:t>
    </dgm:pt>
    <dgm:pt modelId="{14C162CF-F1BD-429A-9072-F20D4A18CCD1}" type="sibTrans" cxnId="{2B260733-8437-4522-A039-C5D6F180B602}">
      <dgm:prSet/>
      <dgm:spPr/>
      <dgm:t>
        <a:bodyPr/>
        <a:lstStyle/>
        <a:p>
          <a:pPr rtl="1"/>
          <a:endParaRPr lang="ar-SA"/>
        </a:p>
      </dgm:t>
    </dgm:pt>
    <dgm:pt modelId="{65D5DF1C-1593-4B59-BF79-73A494332E30}">
      <dgm:prSet custT="1"/>
      <dgm:spPr/>
      <dgm:t>
        <a:bodyPr/>
        <a:lstStyle/>
        <a:p>
          <a:pPr rtl="1"/>
          <a:r>
            <a:rPr lang="ar-SA" sz="1400" baseline="0" dirty="0" smtClean="0"/>
            <a:t>1 </a:t>
          </a:r>
          <a:r>
            <a:rPr lang="ar-SA" sz="1600" b="1" baseline="0" dirty="0" smtClean="0"/>
            <a:t>حضارةٌ </a:t>
          </a:r>
          <a:r>
            <a:rPr lang="ar-SA" sz="1600" b="1" baseline="0" dirty="0" err="1" smtClean="0"/>
            <a:t>ا</a:t>
          </a:r>
          <a:r>
            <a:rPr lang="ar-SA" sz="1600" b="1" baseline="0" dirty="0" smtClean="0"/>
            <a:t>ٕيمانيةٌ ربانية</a:t>
          </a:r>
        </a:p>
        <a:p>
          <a:pPr rtl="1"/>
          <a:r>
            <a:rPr lang="ar-SA" sz="1600" b="1" baseline="0" dirty="0" smtClean="0"/>
            <a:t> </a:t>
          </a:r>
          <a:r>
            <a:rPr lang="ar-SA" sz="1400" baseline="0" dirty="0" smtClean="0"/>
            <a:t>فقد انبثقت عن مبادئ </a:t>
          </a:r>
          <a:r>
            <a:rPr lang="ar-SA" sz="1400" baseline="0" dirty="0" err="1" smtClean="0"/>
            <a:t>الا</a:t>
          </a:r>
          <a:r>
            <a:rPr lang="ar-SA" sz="1400" baseline="0" dirty="0" smtClean="0"/>
            <a:t>ٕسلام وثقافته </a:t>
          </a:r>
          <a:r>
            <a:rPr lang="ar-SA" sz="1400" baseline="0" dirty="0" err="1" smtClean="0"/>
            <a:t>وا</a:t>
          </a:r>
          <a:r>
            <a:rPr lang="ar-SA" sz="1400" baseline="0" dirty="0" smtClean="0"/>
            <a:t>ٔخلاقه </a:t>
          </a:r>
          <a:r>
            <a:rPr lang="ar-SA" sz="1400" baseline="0" dirty="0" err="1" smtClean="0"/>
            <a:t>وا</a:t>
          </a:r>
          <a:r>
            <a:rPr lang="ar-SA" sz="1400" baseline="0" dirty="0" smtClean="0"/>
            <a:t>ٔفكاره كاملة، فهي حضارةٌ قائمةٌ على </a:t>
          </a:r>
          <a:r>
            <a:rPr lang="ar-SA" sz="1400" baseline="0" dirty="0" err="1" smtClean="0"/>
            <a:t>الا</a:t>
          </a:r>
          <a:r>
            <a:rPr lang="ar-SA" sz="1400" baseline="0" dirty="0" smtClean="0"/>
            <a:t>ٕيمان باللّه سبحانه وتعالى، </a:t>
          </a:r>
          <a:r>
            <a:rPr lang="ar-SA" sz="1400" baseline="0" dirty="0" err="1" smtClean="0"/>
            <a:t>والا</a:t>
          </a:r>
          <a:r>
            <a:rPr lang="ar-SA" sz="1400" baseline="0" dirty="0" smtClean="0"/>
            <a:t>ٕيمان بكتبه ورسله.</a:t>
          </a:r>
          <a:endParaRPr lang="ar-SA" sz="1400" dirty="0"/>
        </a:p>
      </dgm:t>
    </dgm:pt>
    <dgm:pt modelId="{57FEC49C-21DB-4F27-8486-3DD5EE52C41C}" type="parTrans" cxnId="{F62944CA-6741-4103-9D5C-C7BB48E532E0}">
      <dgm:prSet/>
      <dgm:spPr/>
      <dgm:t>
        <a:bodyPr/>
        <a:lstStyle/>
        <a:p>
          <a:pPr rtl="1"/>
          <a:endParaRPr lang="ar-SA"/>
        </a:p>
      </dgm:t>
    </dgm:pt>
    <dgm:pt modelId="{0D9FECCA-8407-4476-8822-F8C45C55D57C}" type="sibTrans" cxnId="{F62944CA-6741-4103-9D5C-C7BB48E532E0}">
      <dgm:prSet/>
      <dgm:spPr/>
      <dgm:t>
        <a:bodyPr/>
        <a:lstStyle/>
        <a:p>
          <a:pPr rtl="1"/>
          <a:endParaRPr lang="ar-SA"/>
        </a:p>
      </dgm:t>
    </dgm:pt>
    <dgm:pt modelId="{90E796EB-C605-4DC1-8369-BF4A33439D98}">
      <dgm:prSet custT="1"/>
      <dgm:spPr/>
      <dgm:t>
        <a:bodyPr/>
        <a:lstStyle/>
        <a:p>
          <a:pPr rtl="1"/>
          <a:r>
            <a:rPr lang="ar-SA" sz="1600" b="1" baseline="0" dirty="0" smtClean="0"/>
            <a:t>2حضارةٌ عالميةٌ </a:t>
          </a:r>
          <a:r>
            <a:rPr lang="ar-SA" sz="1600" b="1" baseline="0" dirty="0" err="1" smtClean="0"/>
            <a:t>وا</a:t>
          </a:r>
          <a:r>
            <a:rPr lang="ar-SA" sz="1600" b="1" baseline="0" dirty="0" smtClean="0"/>
            <a:t>ٕ</a:t>
          </a:r>
          <a:r>
            <a:rPr lang="ar-SA" sz="1600" b="1" baseline="0" dirty="0" err="1" smtClean="0"/>
            <a:t>نسانيّةٌ</a:t>
          </a:r>
          <a:r>
            <a:rPr lang="ar-SA" sz="1600" b="1" baseline="0" dirty="0" smtClean="0"/>
            <a:t> متسامحةٌ</a:t>
          </a:r>
          <a:endParaRPr lang="ar-SA" sz="1400" baseline="0" dirty="0" smtClean="0"/>
        </a:p>
        <a:p>
          <a:pPr rtl="1"/>
          <a:r>
            <a:rPr lang="ar-SA" sz="1400" baseline="0" dirty="0" smtClean="0"/>
            <a:t> فهي لم تهتمّ بشعب دون </a:t>
          </a:r>
          <a:r>
            <a:rPr lang="ar-SA" sz="1400" baseline="0" dirty="0" err="1" smtClean="0"/>
            <a:t>اخر</a:t>
          </a:r>
          <a:r>
            <a:rPr lang="ar-SA" sz="1400" baseline="0" dirty="0" smtClean="0"/>
            <a:t> آخر، بل احتضنت جميع لشعوب </a:t>
          </a:r>
          <a:r>
            <a:rPr lang="ar-SA" sz="1400" baseline="0" dirty="0" err="1" smtClean="0"/>
            <a:t>والا</a:t>
          </a:r>
          <a:r>
            <a:rPr lang="ar-SA" sz="1400" baseline="0" dirty="0" smtClean="0"/>
            <a:t>ٔمم </a:t>
          </a:r>
          <a:r>
            <a:rPr lang="ar-SA" sz="1400" baseline="0" dirty="0" err="1" smtClean="0"/>
            <a:t>والا</a:t>
          </a:r>
          <a:r>
            <a:rPr lang="ar-SA" sz="1400" baseline="0" dirty="0" smtClean="0"/>
            <a:t>ٔديان، فلم تقتصر على جنسٍ بشريٍ </a:t>
          </a:r>
          <a:r>
            <a:rPr lang="ar-SA" sz="1400" baseline="0" dirty="0" err="1" smtClean="0"/>
            <a:t>ا</a:t>
          </a:r>
          <a:r>
            <a:rPr lang="ar-SA" sz="1400" baseline="0" dirty="0" smtClean="0"/>
            <a:t>ٔو </a:t>
          </a:r>
          <a:r>
            <a:rPr lang="ar-SA" sz="1400" baseline="0" dirty="0" err="1" smtClean="0"/>
            <a:t>ا</a:t>
          </a:r>
          <a:r>
            <a:rPr lang="ar-SA" sz="1400" baseline="0" dirty="0" smtClean="0"/>
            <a:t>ٕ</a:t>
          </a:r>
          <a:r>
            <a:rPr lang="ar-SA" sz="1400" baseline="0" dirty="0" err="1" smtClean="0"/>
            <a:t>قليمٍ</a:t>
          </a:r>
          <a:r>
            <a:rPr lang="ar-SA" sz="1400" baseline="0" dirty="0" smtClean="0"/>
            <a:t> جغرافيٍ معيّنٍ،قال تعالى ”وَمَا أَرْسَلْنَاكَ إِلَّا رَحْمَةً لِلْعَالَمِينَ </a:t>
          </a:r>
          <a:endParaRPr lang="ar-SA" sz="1400" dirty="0"/>
        </a:p>
      </dgm:t>
    </dgm:pt>
    <dgm:pt modelId="{589889B5-0262-4318-8206-733D01342C3D}" type="parTrans" cxnId="{4518F72F-8849-4242-8E9A-8CB289CDA382}">
      <dgm:prSet/>
      <dgm:spPr/>
      <dgm:t>
        <a:bodyPr/>
        <a:lstStyle/>
        <a:p>
          <a:pPr rtl="1"/>
          <a:endParaRPr lang="ar-SA"/>
        </a:p>
      </dgm:t>
    </dgm:pt>
    <dgm:pt modelId="{4536705B-FEFE-443D-A5DA-C4D54F4E7727}" type="sibTrans" cxnId="{4518F72F-8849-4242-8E9A-8CB289CDA382}">
      <dgm:prSet/>
      <dgm:spPr/>
      <dgm:t>
        <a:bodyPr/>
        <a:lstStyle/>
        <a:p>
          <a:pPr rtl="1"/>
          <a:endParaRPr lang="ar-SA"/>
        </a:p>
      </dgm:t>
    </dgm:pt>
    <dgm:pt modelId="{8E2020F2-D02F-4EB8-9841-6F55A6131105}">
      <dgm:prSet custT="1"/>
      <dgm:spPr/>
      <dgm:t>
        <a:bodyPr/>
        <a:lstStyle/>
        <a:p>
          <a:pPr rtl="1"/>
          <a:r>
            <a:rPr lang="ar-SA" sz="1600" b="1" baseline="0" dirty="0" smtClean="0"/>
            <a:t>6حضارةٌ </a:t>
          </a:r>
          <a:r>
            <a:rPr lang="ar-SA" sz="1600" b="1" baseline="0" dirty="0" err="1" smtClean="0"/>
            <a:t>ا</a:t>
          </a:r>
          <a:r>
            <a:rPr lang="ar-SA" sz="1600" b="1" baseline="0" dirty="0" smtClean="0"/>
            <a:t>ٔ</a:t>
          </a:r>
          <a:r>
            <a:rPr lang="ar-SA" sz="1600" b="1" baseline="0" dirty="0" err="1" smtClean="0"/>
            <a:t>خلاقيةٌ</a:t>
          </a:r>
          <a:endParaRPr lang="ar-SA" sz="1600" b="1" baseline="0" dirty="0" smtClean="0"/>
        </a:p>
        <a:p>
          <a:pPr rtl="1"/>
          <a:r>
            <a:rPr lang="ar-SA" sz="1500" baseline="0" dirty="0" smtClean="0"/>
            <a:t>فهي تَعُدُّ المُثُلَ العليا من ركائزها؛ لأ</a:t>
          </a:r>
          <a:r>
            <a:rPr lang="ar-SA" sz="1500" baseline="0" dirty="0" err="1" smtClean="0"/>
            <a:t>نها</a:t>
          </a:r>
          <a:r>
            <a:rPr lang="ar-SA" sz="1500" baseline="0" dirty="0" smtClean="0"/>
            <a:t> تستمد وجودها وبقاءها، </a:t>
          </a:r>
          <a:r>
            <a:rPr lang="ar-SA" sz="1500" baseline="0" dirty="0" err="1" smtClean="0"/>
            <a:t>وا</a:t>
          </a:r>
          <a:r>
            <a:rPr lang="ar-SA" sz="1500" baseline="0" dirty="0" smtClean="0"/>
            <a:t>ٔسباب ازدهارها وتقدمها من القيم </a:t>
          </a:r>
          <a:r>
            <a:rPr lang="ar-SA" sz="1500" baseline="0" dirty="0" err="1" smtClean="0"/>
            <a:t>الا</a:t>
          </a:r>
          <a:r>
            <a:rPr lang="ar-SA" sz="1500" baseline="0" dirty="0" smtClean="0"/>
            <a:t>ٕ</a:t>
          </a:r>
          <a:r>
            <a:rPr lang="ar-SA" sz="1500" baseline="0" dirty="0" err="1" smtClean="0"/>
            <a:t>نسانية</a:t>
          </a:r>
          <a:r>
            <a:rPr lang="ar-SA" sz="1500" baseline="0" dirty="0" smtClean="0"/>
            <a:t> الخالدة النابعة من العقيدة </a:t>
          </a:r>
          <a:r>
            <a:rPr lang="ar-SA" sz="1500" baseline="0" dirty="0" err="1" smtClean="0"/>
            <a:t>الا</a:t>
          </a:r>
          <a:r>
            <a:rPr lang="ar-SA" sz="1500" baseline="0" dirty="0" smtClean="0"/>
            <a:t>ٕسلامية </a:t>
          </a:r>
          <a:r>
            <a:rPr lang="ar-SA" sz="1500" baseline="0" dirty="0" err="1" smtClean="0"/>
            <a:t>الحقّة</a:t>
          </a:r>
          <a:r>
            <a:rPr lang="ar-SA" sz="1500" baseline="0" dirty="0" smtClean="0"/>
            <a:t>.</a:t>
          </a:r>
          <a:endParaRPr lang="ar-SA" sz="1500" dirty="0"/>
        </a:p>
      </dgm:t>
    </dgm:pt>
    <dgm:pt modelId="{CF6A56AD-E5D9-4234-9975-1A8AE8B10B1E}" type="parTrans" cxnId="{4D368CAA-2C4A-486D-82EA-AB33606BC105}">
      <dgm:prSet/>
      <dgm:spPr/>
      <dgm:t>
        <a:bodyPr/>
        <a:lstStyle/>
        <a:p>
          <a:pPr rtl="1"/>
          <a:endParaRPr lang="ar-SA"/>
        </a:p>
      </dgm:t>
    </dgm:pt>
    <dgm:pt modelId="{B0F0B9DC-EA3E-41C0-A655-ABAE7DCC888D}" type="sibTrans" cxnId="{4D368CAA-2C4A-486D-82EA-AB33606BC105}">
      <dgm:prSet/>
      <dgm:spPr/>
      <dgm:t>
        <a:bodyPr/>
        <a:lstStyle/>
        <a:p>
          <a:pPr rtl="1"/>
          <a:endParaRPr lang="ar-SA"/>
        </a:p>
      </dgm:t>
    </dgm:pt>
    <dgm:pt modelId="{AD448C8B-59D9-4273-8352-E95D367E5B4A}">
      <dgm:prSet custT="1"/>
      <dgm:spPr/>
      <dgm:t>
        <a:bodyPr/>
        <a:lstStyle/>
        <a:p>
          <a:pPr rtl="1"/>
          <a:r>
            <a:rPr lang="ar-SA" sz="1600" b="1" baseline="0" dirty="0" smtClean="0"/>
            <a:t>3حضارةٌ معطاءةٌ</a:t>
          </a:r>
          <a:endParaRPr lang="ar-SA" sz="1700" baseline="0" dirty="0" smtClean="0"/>
        </a:p>
        <a:p>
          <a:pPr rtl="1"/>
          <a:r>
            <a:rPr lang="ar-SA" sz="1700" baseline="0" dirty="0" smtClean="0"/>
            <a:t> فقد </a:t>
          </a:r>
          <a:r>
            <a:rPr lang="ar-SA" sz="1700" baseline="0" dirty="0" err="1" smtClean="0"/>
            <a:t>ا</a:t>
          </a:r>
          <a:r>
            <a:rPr lang="ar-SA" sz="1700" baseline="0" dirty="0" smtClean="0"/>
            <a:t>ٔمَدَّت العالم بالعلم والمعرفة، ومهَّدت الطريق لكلِّ </a:t>
          </a:r>
          <a:r>
            <a:rPr lang="ar-SA" sz="1700" baseline="0" dirty="0" err="1" smtClean="0"/>
            <a:t>ا</a:t>
          </a:r>
          <a:r>
            <a:rPr lang="ar-SA" sz="1700" baseline="0" dirty="0" smtClean="0"/>
            <a:t>ٔ</a:t>
          </a:r>
          <a:r>
            <a:rPr lang="ar-SA" sz="1700" baseline="0" dirty="0" err="1" smtClean="0"/>
            <a:t>شكال</a:t>
          </a:r>
          <a:r>
            <a:rPr lang="ar-SA" sz="1700" baseline="0" dirty="0" smtClean="0"/>
            <a:t> الرُّقيّ والتقدّم.</a:t>
          </a:r>
          <a:endParaRPr lang="ar-SA" sz="1700" dirty="0"/>
        </a:p>
      </dgm:t>
    </dgm:pt>
    <dgm:pt modelId="{AB329EEE-A4A8-4814-B644-3B4EA8F8FC15}" type="parTrans" cxnId="{78A250C0-244C-4B56-A107-1F9BA444AF88}">
      <dgm:prSet/>
      <dgm:spPr/>
      <dgm:t>
        <a:bodyPr/>
        <a:lstStyle/>
        <a:p>
          <a:pPr rtl="1"/>
          <a:endParaRPr lang="ar-SA"/>
        </a:p>
      </dgm:t>
    </dgm:pt>
    <dgm:pt modelId="{D1B2899A-E185-4252-9DB3-D8FEAECA2D75}" type="sibTrans" cxnId="{78A250C0-244C-4B56-A107-1F9BA444AF88}">
      <dgm:prSet/>
      <dgm:spPr/>
      <dgm:t>
        <a:bodyPr/>
        <a:lstStyle/>
        <a:p>
          <a:pPr rtl="1"/>
          <a:endParaRPr lang="ar-SA"/>
        </a:p>
      </dgm:t>
    </dgm:pt>
    <dgm:pt modelId="{3365719D-209C-440D-BBC6-F075840A1015}">
      <dgm:prSet custT="1"/>
      <dgm:spPr/>
      <dgm:t>
        <a:bodyPr/>
        <a:lstStyle/>
        <a:p>
          <a:pPr rtl="1"/>
          <a:r>
            <a:rPr lang="ar-SA" sz="1600" b="1" baseline="0" dirty="0" smtClean="0"/>
            <a:t>4حضارةٌ متوازنةٌ</a:t>
          </a:r>
        </a:p>
        <a:p>
          <a:pPr rtl="1"/>
          <a:r>
            <a:rPr lang="ar-SA" sz="1500" baseline="0" dirty="0" smtClean="0"/>
            <a:t>فقد وازنت بين الجانبَيْن المادّي والرّوحي (المعنوي)، وحققت العدالة بينهما، فلم يطغَ </a:t>
          </a:r>
          <a:r>
            <a:rPr lang="ar-SA" sz="1500" baseline="0" dirty="0" err="1" smtClean="0"/>
            <a:t>ا</a:t>
          </a:r>
          <a:r>
            <a:rPr lang="ar-SA" sz="1500" baseline="0" dirty="0" smtClean="0"/>
            <a:t>ٔحدهما على </a:t>
          </a:r>
          <a:r>
            <a:rPr lang="ar-SA" sz="1500" baseline="0" dirty="0" err="1" smtClean="0"/>
            <a:t>الا</a:t>
          </a:r>
          <a:r>
            <a:rPr lang="ar-SA" sz="1500" baseline="0" dirty="0" smtClean="0"/>
            <a:t>ٓخر.</a:t>
          </a:r>
          <a:endParaRPr lang="ar-SA" sz="1500" dirty="0"/>
        </a:p>
      </dgm:t>
    </dgm:pt>
    <dgm:pt modelId="{150BE35D-BE8C-4CAA-9372-FE363A8016EC}" type="parTrans" cxnId="{C3C74B65-E6D1-467F-A6E5-5E4E51178250}">
      <dgm:prSet/>
      <dgm:spPr/>
      <dgm:t>
        <a:bodyPr/>
        <a:lstStyle/>
        <a:p>
          <a:pPr rtl="1"/>
          <a:endParaRPr lang="ar-SA"/>
        </a:p>
      </dgm:t>
    </dgm:pt>
    <dgm:pt modelId="{E78A3526-D2A0-4A8B-9903-411D9AA284EE}" type="sibTrans" cxnId="{C3C74B65-E6D1-467F-A6E5-5E4E51178250}">
      <dgm:prSet/>
      <dgm:spPr/>
      <dgm:t>
        <a:bodyPr/>
        <a:lstStyle/>
        <a:p>
          <a:pPr rtl="1"/>
          <a:endParaRPr lang="ar-SA"/>
        </a:p>
      </dgm:t>
    </dgm:pt>
    <dgm:pt modelId="{5DDC9C2F-F0B2-441D-A004-58EE7058EB29}">
      <dgm:prSet/>
      <dgm:spPr/>
      <dgm:t>
        <a:bodyPr/>
        <a:lstStyle/>
        <a:p>
          <a:pPr rtl="1"/>
          <a:r>
            <a:rPr lang="ar-SA" b="1" baseline="0" dirty="0" smtClean="0"/>
            <a:t>5حضارةٌ باقيةٌ</a:t>
          </a:r>
        </a:p>
        <a:p>
          <a:pPr rtl="1"/>
          <a:r>
            <a:rPr lang="ar-SA" b="1" baseline="0" dirty="0" smtClean="0"/>
            <a:t> </a:t>
          </a:r>
          <a:r>
            <a:rPr lang="ar-SA" baseline="0" dirty="0" smtClean="0"/>
            <a:t>فهي باقية </a:t>
          </a:r>
          <a:r>
            <a:rPr lang="ar-SA" baseline="0" dirty="0" err="1" smtClean="0"/>
            <a:t>ا</a:t>
          </a:r>
          <a:r>
            <a:rPr lang="ar-SA" baseline="0" dirty="0" smtClean="0"/>
            <a:t>ٕ</a:t>
          </a:r>
          <a:r>
            <a:rPr lang="ar-SA" baseline="0" dirty="0" err="1" smtClean="0"/>
            <a:t>لى</a:t>
          </a:r>
          <a:r>
            <a:rPr lang="ar-SA" baseline="0" dirty="0" smtClean="0"/>
            <a:t> يوم القيامة؛ لارتباطها بالإسلام الذي تكفّل اللّه سبحانه وتعالى بحفظه.</a:t>
          </a:r>
          <a:endParaRPr lang="ar-SA" baseline="0" dirty="0"/>
        </a:p>
      </dgm:t>
    </dgm:pt>
    <dgm:pt modelId="{390EA6EC-E4A8-4E85-BB6C-A030A0D1F7D9}" type="parTrans" cxnId="{3FEF2FD3-8521-4297-990A-AD54C0E8534E}">
      <dgm:prSet/>
      <dgm:spPr/>
      <dgm:t>
        <a:bodyPr/>
        <a:lstStyle/>
        <a:p>
          <a:pPr rtl="1"/>
          <a:endParaRPr lang="ar-SA"/>
        </a:p>
      </dgm:t>
    </dgm:pt>
    <dgm:pt modelId="{E1B7F024-B1B0-4D07-BA73-4D7340AAF04A}" type="sibTrans" cxnId="{3FEF2FD3-8521-4297-990A-AD54C0E8534E}">
      <dgm:prSet/>
      <dgm:spPr/>
      <dgm:t>
        <a:bodyPr/>
        <a:lstStyle/>
        <a:p>
          <a:pPr rtl="1"/>
          <a:endParaRPr lang="ar-SA"/>
        </a:p>
      </dgm:t>
    </dgm:pt>
    <dgm:pt modelId="{02C421C3-087D-4D06-B2B8-F894D7DC4B63}">
      <dgm:prSet/>
      <dgm:spPr/>
      <dgm:t>
        <a:bodyPr/>
        <a:lstStyle/>
        <a:p>
          <a:pPr rtl="1"/>
          <a:endParaRPr lang="ar-SA"/>
        </a:p>
      </dgm:t>
    </dgm:pt>
    <dgm:pt modelId="{6C679F57-EABD-4A81-8999-47B5434D60BD}" type="parTrans" cxnId="{366A9C06-868A-4D25-A13C-722DF7954F63}">
      <dgm:prSet/>
      <dgm:spPr/>
      <dgm:t>
        <a:bodyPr/>
        <a:lstStyle/>
        <a:p>
          <a:pPr rtl="1"/>
          <a:endParaRPr lang="ar-SA"/>
        </a:p>
      </dgm:t>
    </dgm:pt>
    <dgm:pt modelId="{3F8DF6D2-47AB-4D89-AA6D-C3F0C1DBE0D9}" type="sibTrans" cxnId="{366A9C06-868A-4D25-A13C-722DF7954F63}">
      <dgm:prSet/>
      <dgm:spPr/>
      <dgm:t>
        <a:bodyPr/>
        <a:lstStyle/>
        <a:p>
          <a:pPr rtl="1"/>
          <a:endParaRPr lang="ar-SA"/>
        </a:p>
      </dgm:t>
    </dgm:pt>
    <dgm:pt modelId="{44806FD3-EA38-48E4-A44B-299A1C9587DE}">
      <dgm:prSet/>
      <dgm:spPr/>
      <dgm:t>
        <a:bodyPr/>
        <a:lstStyle/>
        <a:p>
          <a:pPr rtl="1"/>
          <a:endParaRPr lang="ar-SA"/>
        </a:p>
      </dgm:t>
    </dgm:pt>
    <dgm:pt modelId="{0F36A38B-FBAD-42C4-9D3D-2DA26B1AD272}" type="parTrans" cxnId="{E60ECF61-E3EB-4442-A6E4-FC90D3EA7A1D}">
      <dgm:prSet/>
      <dgm:spPr/>
      <dgm:t>
        <a:bodyPr/>
        <a:lstStyle/>
        <a:p>
          <a:pPr rtl="1"/>
          <a:endParaRPr lang="ar-SA"/>
        </a:p>
      </dgm:t>
    </dgm:pt>
    <dgm:pt modelId="{626802EA-D842-4CBA-A100-9457EA75AE2C}" type="sibTrans" cxnId="{E60ECF61-E3EB-4442-A6E4-FC90D3EA7A1D}">
      <dgm:prSet/>
      <dgm:spPr/>
      <dgm:t>
        <a:bodyPr/>
        <a:lstStyle/>
        <a:p>
          <a:pPr rtl="1"/>
          <a:endParaRPr lang="ar-SA"/>
        </a:p>
      </dgm:t>
    </dgm:pt>
    <dgm:pt modelId="{42E9BECA-B5D7-4FB9-91FD-57F0BD40943B}">
      <dgm:prSet/>
      <dgm:spPr/>
      <dgm:t>
        <a:bodyPr/>
        <a:lstStyle/>
        <a:p>
          <a:pPr rtl="1"/>
          <a:endParaRPr lang="ar-SA"/>
        </a:p>
      </dgm:t>
    </dgm:pt>
    <dgm:pt modelId="{EE36FA07-201D-42D3-A21D-4BF233D969DF}" type="parTrans" cxnId="{B4CF6637-62DF-4356-9338-2A0333683241}">
      <dgm:prSet/>
      <dgm:spPr/>
      <dgm:t>
        <a:bodyPr/>
        <a:lstStyle/>
        <a:p>
          <a:pPr rtl="1"/>
          <a:endParaRPr lang="ar-SA"/>
        </a:p>
      </dgm:t>
    </dgm:pt>
    <dgm:pt modelId="{E46FEA3A-EE6A-458B-94E5-6B974D8F1B68}" type="sibTrans" cxnId="{B4CF6637-62DF-4356-9338-2A0333683241}">
      <dgm:prSet/>
      <dgm:spPr/>
      <dgm:t>
        <a:bodyPr/>
        <a:lstStyle/>
        <a:p>
          <a:pPr rtl="1"/>
          <a:endParaRPr lang="ar-SA"/>
        </a:p>
      </dgm:t>
    </dgm:pt>
    <dgm:pt modelId="{37F2AEBD-E16C-43AA-8B55-72F2E3A823CC}" type="pres">
      <dgm:prSet presAssocID="{28E27C32-A135-4611-8585-2BA82C71FA7A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58813965-4411-493A-825B-586727AC9B9E}" type="pres">
      <dgm:prSet presAssocID="{4662FC0E-CF2F-4549-9F8E-EB474E1691D3}" presName="circ1" presStyleLbl="vennNode1" presStyleIdx="0" presStyleCnt="7"/>
      <dgm:spPr/>
    </dgm:pt>
    <dgm:pt modelId="{915241C1-5814-427C-9335-D1D3A0BBCAEC}" type="pres">
      <dgm:prSet presAssocID="{4662FC0E-CF2F-4549-9F8E-EB474E1691D3}" presName="circ1Tx" presStyleLbl="revTx" presStyleIdx="0" presStyleCnt="0" custScaleX="28359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81B8EF1B-286F-4DEC-B495-EDA22D467CC2}" type="pres">
      <dgm:prSet presAssocID="{65D5DF1C-1593-4B59-BF79-73A494332E30}" presName="circ2" presStyleLbl="vennNode1" presStyleIdx="1" presStyleCnt="7"/>
      <dgm:spPr/>
    </dgm:pt>
    <dgm:pt modelId="{B0B24D06-0ADF-477F-82EB-9BDFC6AD824A}" type="pres">
      <dgm:prSet presAssocID="{65D5DF1C-1593-4B59-BF79-73A494332E30}" presName="circ2Tx" presStyleLbl="revTx" presStyleIdx="0" presStyleCnt="0" custScaleX="13418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46BCE8B0-4817-4BA3-A148-1BECD21501DB}" type="pres">
      <dgm:prSet presAssocID="{90E796EB-C605-4DC1-8369-BF4A33439D98}" presName="circ3" presStyleLbl="vennNode1" presStyleIdx="2" presStyleCnt="7"/>
      <dgm:spPr/>
    </dgm:pt>
    <dgm:pt modelId="{0288AF13-3E2E-4983-B004-14A2530F25FA}" type="pres">
      <dgm:prSet presAssocID="{90E796EB-C605-4DC1-8369-BF4A33439D98}" presName="circ3Tx" presStyleLbl="revTx" presStyleIdx="0" presStyleCnt="0" custScaleX="136693" custScaleY="19843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C5A334E4-2100-4ED1-8CCD-5B44BCA86523}" type="pres">
      <dgm:prSet presAssocID="{8E2020F2-D02F-4EB8-9841-6F55A6131105}" presName="circ4" presStyleLbl="vennNode1" presStyleIdx="3" presStyleCnt="7" custLinFactNeighborX="17000" custLinFactNeighborY="-19565"/>
      <dgm:spPr/>
    </dgm:pt>
    <dgm:pt modelId="{FECB52C8-2AE1-4F49-BB32-5A33992CEC10}" type="pres">
      <dgm:prSet presAssocID="{8E2020F2-D02F-4EB8-9841-6F55A6131105}" presName="circ4Tx" presStyleLbl="revTx" presStyleIdx="0" presStyleCnt="0" custScaleX="120826" custScaleY="146095" custLinFactNeighborX="-36779" custLinFactNeighborY="410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4F8FC48A-E68C-4A3D-A07E-BC10002AA1CA}" type="pres">
      <dgm:prSet presAssocID="{AD448C8B-59D9-4273-8352-E95D367E5B4A}" presName="circ5" presStyleLbl="vennNode1" presStyleIdx="4" presStyleCnt="7" custLinFactNeighborX="293" custLinFactNeighborY="-8211"/>
      <dgm:spPr/>
    </dgm:pt>
    <dgm:pt modelId="{7760D4BB-4E67-47B1-8FD5-872C4078013B}" type="pres">
      <dgm:prSet presAssocID="{AD448C8B-59D9-4273-8352-E95D367E5B4A}" presName="circ5Tx" presStyleLbl="revTx" presStyleIdx="0" presStyleCnt="0" custScaleX="120826" custScaleY="198433" custLinFactY="-100000" custLinFactNeighborX="-3768" custLinFactNeighborY="-19129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B4197A29-D5C8-4424-A9E5-AB573F0A3225}" type="pres">
      <dgm:prSet presAssocID="{3365719D-209C-440D-BBC6-F075840A1015}" presName="circ6" presStyleLbl="vennNode1" presStyleIdx="5" presStyleCnt="7"/>
      <dgm:spPr/>
    </dgm:pt>
    <dgm:pt modelId="{96794A22-EDAB-4B2F-9665-61BB6AE5038C}" type="pres">
      <dgm:prSet presAssocID="{3365719D-209C-440D-BBC6-F075840A1015}" presName="circ6Tx" presStyleLbl="revTx" presStyleIdx="0" presStyleCnt="0" custScaleY="164192" custLinFactNeighborX="5752" custLinFactNeighborY="170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46A5CCF7-FF85-46F6-8BDD-7CA2C0F6F2D6}" type="pres">
      <dgm:prSet presAssocID="{5DDC9C2F-F0B2-441D-A004-58EE7058EB29}" presName="circ7" presStyleLbl="vennNode1" presStyleIdx="6" presStyleCnt="7"/>
      <dgm:spPr/>
    </dgm:pt>
    <dgm:pt modelId="{10900C26-3A24-4A2A-A9A0-483E3B81D35D}" type="pres">
      <dgm:prSet presAssocID="{5DDC9C2F-F0B2-441D-A004-58EE7058EB29}" presName="circ7Tx" presStyleLbl="revTx" presStyleIdx="0" presStyleCnt="0" custScaleY="128822" custLinFactY="100000" custLinFactNeighborX="39876" custLinFactNeighborY="17757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CDA4AE69-C163-452F-A953-549D4F50070C}" type="presOf" srcId="{8E2020F2-D02F-4EB8-9841-6F55A6131105}" destId="{FECB52C8-2AE1-4F49-BB32-5A33992CEC10}" srcOrd="0" destOrd="0" presId="urn:microsoft.com/office/officeart/2005/8/layout/venn1"/>
    <dgm:cxn modelId="{EA71F03F-F635-40B9-A0A2-5D16CEAA87B0}" type="presOf" srcId="{AD448C8B-59D9-4273-8352-E95D367E5B4A}" destId="{7760D4BB-4E67-47B1-8FD5-872C4078013B}" srcOrd="0" destOrd="0" presId="urn:microsoft.com/office/officeart/2005/8/layout/venn1"/>
    <dgm:cxn modelId="{4D368CAA-2C4A-486D-82EA-AB33606BC105}" srcId="{28E27C32-A135-4611-8585-2BA82C71FA7A}" destId="{8E2020F2-D02F-4EB8-9841-6F55A6131105}" srcOrd="3" destOrd="0" parTransId="{CF6A56AD-E5D9-4234-9975-1A8AE8B10B1E}" sibTransId="{B0F0B9DC-EA3E-41C0-A655-ABAE7DCC888D}"/>
    <dgm:cxn modelId="{C308FA3D-1DA9-4DA0-BE2C-A6C5B8871876}" type="presOf" srcId="{90E796EB-C605-4DC1-8369-BF4A33439D98}" destId="{0288AF13-3E2E-4983-B004-14A2530F25FA}" srcOrd="0" destOrd="0" presId="urn:microsoft.com/office/officeart/2005/8/layout/venn1"/>
    <dgm:cxn modelId="{F3A4A40C-5BD5-4ECB-8C66-AD00DEBF3132}" type="presOf" srcId="{5DDC9C2F-F0B2-441D-A004-58EE7058EB29}" destId="{10900C26-3A24-4A2A-A9A0-483E3B81D35D}" srcOrd="0" destOrd="0" presId="urn:microsoft.com/office/officeart/2005/8/layout/venn1"/>
    <dgm:cxn modelId="{3FEF2FD3-8521-4297-990A-AD54C0E8534E}" srcId="{28E27C32-A135-4611-8585-2BA82C71FA7A}" destId="{5DDC9C2F-F0B2-441D-A004-58EE7058EB29}" srcOrd="6" destOrd="0" parTransId="{390EA6EC-E4A8-4E85-BB6C-A030A0D1F7D9}" sibTransId="{E1B7F024-B1B0-4D07-BA73-4D7340AAF04A}"/>
    <dgm:cxn modelId="{78A250C0-244C-4B56-A107-1F9BA444AF88}" srcId="{28E27C32-A135-4611-8585-2BA82C71FA7A}" destId="{AD448C8B-59D9-4273-8352-E95D367E5B4A}" srcOrd="4" destOrd="0" parTransId="{AB329EEE-A4A8-4814-B644-3B4EA8F8FC15}" sibTransId="{D1B2899A-E185-4252-9DB3-D8FEAECA2D75}"/>
    <dgm:cxn modelId="{C3C74B65-E6D1-467F-A6E5-5E4E51178250}" srcId="{28E27C32-A135-4611-8585-2BA82C71FA7A}" destId="{3365719D-209C-440D-BBC6-F075840A1015}" srcOrd="5" destOrd="0" parTransId="{150BE35D-BE8C-4CAA-9372-FE363A8016EC}" sibTransId="{E78A3526-D2A0-4A8B-9903-411D9AA284EE}"/>
    <dgm:cxn modelId="{B4CF6637-62DF-4356-9338-2A0333683241}" srcId="{28E27C32-A135-4611-8585-2BA82C71FA7A}" destId="{42E9BECA-B5D7-4FB9-91FD-57F0BD40943B}" srcOrd="9" destOrd="0" parTransId="{EE36FA07-201D-42D3-A21D-4BF233D969DF}" sibTransId="{E46FEA3A-EE6A-458B-94E5-6B974D8F1B68}"/>
    <dgm:cxn modelId="{2B260733-8437-4522-A039-C5D6F180B602}" srcId="{28E27C32-A135-4611-8585-2BA82C71FA7A}" destId="{4662FC0E-CF2F-4549-9F8E-EB474E1691D3}" srcOrd="0" destOrd="0" parTransId="{79D17CA7-F9A5-4BEB-B5E4-E1469B7A12DE}" sibTransId="{14C162CF-F1BD-429A-9072-F20D4A18CCD1}"/>
    <dgm:cxn modelId="{547A2393-0F70-4A21-8323-2902B1FB0210}" type="presOf" srcId="{4662FC0E-CF2F-4549-9F8E-EB474E1691D3}" destId="{915241C1-5814-427C-9335-D1D3A0BBCAEC}" srcOrd="0" destOrd="0" presId="urn:microsoft.com/office/officeart/2005/8/layout/venn1"/>
    <dgm:cxn modelId="{F62944CA-6741-4103-9D5C-C7BB48E532E0}" srcId="{28E27C32-A135-4611-8585-2BA82C71FA7A}" destId="{65D5DF1C-1593-4B59-BF79-73A494332E30}" srcOrd="1" destOrd="0" parTransId="{57FEC49C-21DB-4F27-8486-3DD5EE52C41C}" sibTransId="{0D9FECCA-8407-4476-8822-F8C45C55D57C}"/>
    <dgm:cxn modelId="{E67FCCB1-6DB7-46E3-A3B9-9B1B53D4039C}" type="presOf" srcId="{28E27C32-A135-4611-8585-2BA82C71FA7A}" destId="{37F2AEBD-E16C-43AA-8B55-72F2E3A823CC}" srcOrd="0" destOrd="0" presId="urn:microsoft.com/office/officeart/2005/8/layout/venn1"/>
    <dgm:cxn modelId="{FFECDF2D-5CBD-4633-AAFA-513EF952A3AA}" type="presOf" srcId="{65D5DF1C-1593-4B59-BF79-73A494332E30}" destId="{B0B24D06-0ADF-477F-82EB-9BDFC6AD824A}" srcOrd="0" destOrd="0" presId="urn:microsoft.com/office/officeart/2005/8/layout/venn1"/>
    <dgm:cxn modelId="{E60ECF61-E3EB-4442-A6E4-FC90D3EA7A1D}" srcId="{28E27C32-A135-4611-8585-2BA82C71FA7A}" destId="{44806FD3-EA38-48E4-A44B-299A1C9587DE}" srcOrd="8" destOrd="0" parTransId="{0F36A38B-FBAD-42C4-9D3D-2DA26B1AD272}" sibTransId="{626802EA-D842-4CBA-A100-9457EA75AE2C}"/>
    <dgm:cxn modelId="{366A9C06-868A-4D25-A13C-722DF7954F63}" srcId="{28E27C32-A135-4611-8585-2BA82C71FA7A}" destId="{02C421C3-087D-4D06-B2B8-F894D7DC4B63}" srcOrd="7" destOrd="0" parTransId="{6C679F57-EABD-4A81-8999-47B5434D60BD}" sibTransId="{3F8DF6D2-47AB-4D89-AA6D-C3F0C1DBE0D9}"/>
    <dgm:cxn modelId="{4518F72F-8849-4242-8E9A-8CB289CDA382}" srcId="{28E27C32-A135-4611-8585-2BA82C71FA7A}" destId="{90E796EB-C605-4DC1-8369-BF4A33439D98}" srcOrd="2" destOrd="0" parTransId="{589889B5-0262-4318-8206-733D01342C3D}" sibTransId="{4536705B-FEFE-443D-A5DA-C4D54F4E7727}"/>
    <dgm:cxn modelId="{17D81084-DA51-4BD5-B50F-5A4F573F2535}" type="presOf" srcId="{3365719D-209C-440D-BBC6-F075840A1015}" destId="{96794A22-EDAB-4B2F-9665-61BB6AE5038C}" srcOrd="0" destOrd="0" presId="urn:microsoft.com/office/officeart/2005/8/layout/venn1"/>
    <dgm:cxn modelId="{406993B4-5461-48B1-84CE-50B280B97088}" type="presParOf" srcId="{37F2AEBD-E16C-43AA-8B55-72F2E3A823CC}" destId="{58813965-4411-493A-825B-586727AC9B9E}" srcOrd="0" destOrd="0" presId="urn:microsoft.com/office/officeart/2005/8/layout/venn1"/>
    <dgm:cxn modelId="{23094BC4-9633-4B97-902B-9121157A80AF}" type="presParOf" srcId="{37F2AEBD-E16C-43AA-8B55-72F2E3A823CC}" destId="{915241C1-5814-427C-9335-D1D3A0BBCAEC}" srcOrd="1" destOrd="0" presId="urn:microsoft.com/office/officeart/2005/8/layout/venn1"/>
    <dgm:cxn modelId="{66084806-818F-41C2-92E8-7DBB33C04819}" type="presParOf" srcId="{37F2AEBD-E16C-43AA-8B55-72F2E3A823CC}" destId="{81B8EF1B-286F-4DEC-B495-EDA22D467CC2}" srcOrd="2" destOrd="0" presId="urn:microsoft.com/office/officeart/2005/8/layout/venn1"/>
    <dgm:cxn modelId="{1FE5BFAD-8CC3-45E0-BD17-F31597681769}" type="presParOf" srcId="{37F2AEBD-E16C-43AA-8B55-72F2E3A823CC}" destId="{B0B24D06-0ADF-477F-82EB-9BDFC6AD824A}" srcOrd="3" destOrd="0" presId="urn:microsoft.com/office/officeart/2005/8/layout/venn1"/>
    <dgm:cxn modelId="{280038CD-92FB-40CC-A285-517BA7F5E899}" type="presParOf" srcId="{37F2AEBD-E16C-43AA-8B55-72F2E3A823CC}" destId="{46BCE8B0-4817-4BA3-A148-1BECD21501DB}" srcOrd="4" destOrd="0" presId="urn:microsoft.com/office/officeart/2005/8/layout/venn1"/>
    <dgm:cxn modelId="{FD6B2CA5-435B-45D3-BC5D-572F772F535F}" type="presParOf" srcId="{37F2AEBD-E16C-43AA-8B55-72F2E3A823CC}" destId="{0288AF13-3E2E-4983-B004-14A2530F25FA}" srcOrd="5" destOrd="0" presId="urn:microsoft.com/office/officeart/2005/8/layout/venn1"/>
    <dgm:cxn modelId="{C3F9005F-FA64-49B4-882A-31434E9E0CA5}" type="presParOf" srcId="{37F2AEBD-E16C-43AA-8B55-72F2E3A823CC}" destId="{C5A334E4-2100-4ED1-8CCD-5B44BCA86523}" srcOrd="6" destOrd="0" presId="urn:microsoft.com/office/officeart/2005/8/layout/venn1"/>
    <dgm:cxn modelId="{A5871D3C-98D6-487B-A946-B9BB18B17B63}" type="presParOf" srcId="{37F2AEBD-E16C-43AA-8B55-72F2E3A823CC}" destId="{FECB52C8-2AE1-4F49-BB32-5A33992CEC10}" srcOrd="7" destOrd="0" presId="urn:microsoft.com/office/officeart/2005/8/layout/venn1"/>
    <dgm:cxn modelId="{C1901E53-0D01-45F3-998A-F60725EA3E7A}" type="presParOf" srcId="{37F2AEBD-E16C-43AA-8B55-72F2E3A823CC}" destId="{4F8FC48A-E68C-4A3D-A07E-BC10002AA1CA}" srcOrd="8" destOrd="0" presId="urn:microsoft.com/office/officeart/2005/8/layout/venn1"/>
    <dgm:cxn modelId="{FEA27592-E663-48D3-8FC1-8251C0DB568B}" type="presParOf" srcId="{37F2AEBD-E16C-43AA-8B55-72F2E3A823CC}" destId="{7760D4BB-4E67-47B1-8FD5-872C4078013B}" srcOrd="9" destOrd="0" presId="urn:microsoft.com/office/officeart/2005/8/layout/venn1"/>
    <dgm:cxn modelId="{F206411C-2315-465F-8CED-3036612D8870}" type="presParOf" srcId="{37F2AEBD-E16C-43AA-8B55-72F2E3A823CC}" destId="{B4197A29-D5C8-4424-A9E5-AB573F0A3225}" srcOrd="10" destOrd="0" presId="urn:microsoft.com/office/officeart/2005/8/layout/venn1"/>
    <dgm:cxn modelId="{BA2C4942-4380-4664-B525-AF61D01FB2CF}" type="presParOf" srcId="{37F2AEBD-E16C-43AA-8B55-72F2E3A823CC}" destId="{96794A22-EDAB-4B2F-9665-61BB6AE5038C}" srcOrd="11" destOrd="0" presId="urn:microsoft.com/office/officeart/2005/8/layout/venn1"/>
    <dgm:cxn modelId="{CA95943E-39D3-4DD1-B3CC-105265F1AFE0}" type="presParOf" srcId="{37F2AEBD-E16C-43AA-8B55-72F2E3A823CC}" destId="{46A5CCF7-FF85-46F6-8BDD-7CA2C0F6F2D6}" srcOrd="12" destOrd="0" presId="urn:microsoft.com/office/officeart/2005/8/layout/venn1"/>
    <dgm:cxn modelId="{9BCB086D-7256-4D32-BDD8-5FBF012B3166}" type="presParOf" srcId="{37F2AEBD-E16C-43AA-8B55-72F2E3A823CC}" destId="{10900C26-3A24-4A2A-A9A0-483E3B81D35D}" srcOrd="13" destOrd="0" presId="urn:microsoft.com/office/officeart/2005/8/layout/venn1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B37187F-A816-4117-AC0A-15934B456FB2}" type="doc">
      <dgm:prSet loTypeId="urn:microsoft.com/office/officeart/2005/8/layout/cycle2" loCatId="cycle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5AA23981-56B3-4949-B335-E3678B910D26}">
      <dgm:prSet/>
      <dgm:spPr/>
      <dgm:t>
        <a:bodyPr/>
        <a:lstStyle/>
        <a:p>
          <a:pPr rtl="1"/>
          <a:r>
            <a:rPr lang="ar-SA" baseline="0" dirty="0" smtClean="0"/>
            <a:t>ترتكز الحضارة على جانبين، هما:</a:t>
          </a:r>
          <a:endParaRPr lang="ar-SA" dirty="0"/>
        </a:p>
      </dgm:t>
    </dgm:pt>
    <dgm:pt modelId="{085E496B-39A4-46E2-9143-444C4B75CD84}" type="parTrans" cxnId="{D46338BD-4A70-40DF-84E5-B7FE80811E50}">
      <dgm:prSet/>
      <dgm:spPr/>
      <dgm:t>
        <a:bodyPr/>
        <a:lstStyle/>
        <a:p>
          <a:pPr rtl="1"/>
          <a:endParaRPr lang="ar-SA"/>
        </a:p>
      </dgm:t>
    </dgm:pt>
    <dgm:pt modelId="{EB3D469C-E733-4223-B88F-19F6CCEA4BD6}" type="sibTrans" cxnId="{D46338BD-4A70-40DF-84E5-B7FE80811E50}">
      <dgm:prSet/>
      <dgm:spPr/>
      <dgm:t>
        <a:bodyPr/>
        <a:lstStyle/>
        <a:p>
          <a:pPr rtl="1"/>
          <a:endParaRPr lang="ar-SA"/>
        </a:p>
      </dgm:t>
    </dgm:pt>
    <dgm:pt modelId="{FFB84B0E-BE26-4576-9522-4616F0338999}">
      <dgm:prSet/>
      <dgm:spPr/>
      <dgm:t>
        <a:bodyPr/>
        <a:lstStyle/>
        <a:p>
          <a:pPr rtl="1"/>
          <a:r>
            <a:rPr lang="ar-SA" baseline="0" dirty="0" smtClean="0"/>
            <a:t>١ الجانب المادي: ويمثل النشاطات المادية </a:t>
          </a:r>
          <a:r>
            <a:rPr lang="ar-SA" baseline="0" dirty="0" err="1" smtClean="0"/>
            <a:t>للا</a:t>
          </a:r>
          <a:r>
            <a:rPr lang="ar-SA" baseline="0" dirty="0" smtClean="0"/>
            <a:t>ٕ</a:t>
          </a:r>
          <a:r>
            <a:rPr lang="ar-SA" baseline="0" dirty="0" err="1" smtClean="0"/>
            <a:t>نسان</a:t>
          </a:r>
          <a:r>
            <a:rPr lang="ar-SA" baseline="0" dirty="0" smtClean="0"/>
            <a:t>، مثل: الزراعة والصناعة والتجارة والعمران.</a:t>
          </a:r>
          <a:endParaRPr lang="ar-SA" dirty="0"/>
        </a:p>
      </dgm:t>
    </dgm:pt>
    <dgm:pt modelId="{6AE99BE6-F10B-4AA9-AC35-5845737D0E20}" type="parTrans" cxnId="{8F9CE510-04ED-4807-A223-2E2BE848D60F}">
      <dgm:prSet/>
      <dgm:spPr/>
      <dgm:t>
        <a:bodyPr/>
        <a:lstStyle/>
        <a:p>
          <a:pPr rtl="1"/>
          <a:endParaRPr lang="ar-SA"/>
        </a:p>
      </dgm:t>
    </dgm:pt>
    <dgm:pt modelId="{48D95359-05E4-4B79-9D62-95C3C280716B}" type="sibTrans" cxnId="{8F9CE510-04ED-4807-A223-2E2BE848D60F}">
      <dgm:prSet/>
      <dgm:spPr/>
      <dgm:t>
        <a:bodyPr/>
        <a:lstStyle/>
        <a:p>
          <a:pPr rtl="1"/>
          <a:endParaRPr lang="ar-SA"/>
        </a:p>
      </dgm:t>
    </dgm:pt>
    <dgm:pt modelId="{6C6CBEBD-AED2-4E55-9295-9C3DC3198491}">
      <dgm:prSet/>
      <dgm:spPr/>
      <dgm:t>
        <a:bodyPr/>
        <a:lstStyle/>
        <a:p>
          <a:pPr rtl="1"/>
          <a:r>
            <a:rPr lang="ar-SA" baseline="0" dirty="0" smtClean="0"/>
            <a:t>٢ الجانب المعنوي: وهو الذي يمثل الدِّين، والقيم </a:t>
          </a:r>
          <a:r>
            <a:rPr lang="ar-SA" baseline="0" dirty="0" err="1" smtClean="0"/>
            <a:t>الا</a:t>
          </a:r>
          <a:r>
            <a:rPr lang="ar-SA" baseline="0" dirty="0" smtClean="0"/>
            <a:t>ٕ</a:t>
          </a:r>
          <a:r>
            <a:rPr lang="ar-SA" baseline="0" dirty="0" err="1" smtClean="0"/>
            <a:t>نسانية</a:t>
          </a:r>
          <a:r>
            <a:rPr lang="ar-SA" baseline="0" dirty="0" smtClean="0"/>
            <a:t> العليا، والمبادئ القويمة، كالصدق، </a:t>
          </a:r>
          <a:r>
            <a:rPr lang="ar-SA" baseline="0" dirty="0" err="1" smtClean="0"/>
            <a:t>والا</a:t>
          </a:r>
          <a:r>
            <a:rPr lang="ar-SA" baseline="0" dirty="0" smtClean="0"/>
            <a:t>ٔ</a:t>
          </a:r>
          <a:r>
            <a:rPr lang="ar-SA" baseline="0" dirty="0" err="1" smtClean="0"/>
            <a:t>مانة</a:t>
          </a:r>
          <a:r>
            <a:rPr lang="ar-SA" baseline="0" dirty="0" smtClean="0"/>
            <a:t>، وغيرهما</a:t>
          </a:r>
          <a:endParaRPr lang="ar-SA" baseline="0" dirty="0"/>
        </a:p>
      </dgm:t>
    </dgm:pt>
    <dgm:pt modelId="{CAF43C8B-E636-4B29-9E41-62BC7AC09D6F}" type="parTrans" cxnId="{EB0A003B-2219-4620-AFA2-7A5A972E8414}">
      <dgm:prSet/>
      <dgm:spPr/>
      <dgm:t>
        <a:bodyPr/>
        <a:lstStyle/>
        <a:p>
          <a:pPr rtl="1"/>
          <a:endParaRPr lang="ar-SA"/>
        </a:p>
      </dgm:t>
    </dgm:pt>
    <dgm:pt modelId="{7D278C98-99AC-472F-9583-26B51FAA7027}" type="sibTrans" cxnId="{EB0A003B-2219-4620-AFA2-7A5A972E8414}">
      <dgm:prSet/>
      <dgm:spPr/>
      <dgm:t>
        <a:bodyPr/>
        <a:lstStyle/>
        <a:p>
          <a:pPr rtl="1"/>
          <a:endParaRPr lang="ar-SA"/>
        </a:p>
      </dgm:t>
    </dgm:pt>
    <dgm:pt modelId="{6597B660-1D27-4DDC-AB2C-8817001599D3}" type="pres">
      <dgm:prSet presAssocID="{9B37187F-A816-4117-AC0A-15934B456FB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A1C05837-7E3E-44A1-98E1-7921A85D2CAF}" type="pres">
      <dgm:prSet presAssocID="{5AA23981-56B3-4949-B335-E3678B910D26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220E81F1-0763-417D-8186-357E843CEA86}" type="pres">
      <dgm:prSet presAssocID="{EB3D469C-E733-4223-B88F-19F6CCEA4BD6}" presName="sibTrans" presStyleLbl="sibTrans2D1" presStyleIdx="0" presStyleCnt="3"/>
      <dgm:spPr/>
      <dgm:t>
        <a:bodyPr/>
        <a:lstStyle/>
        <a:p>
          <a:pPr rtl="1"/>
          <a:endParaRPr lang="ar-SA"/>
        </a:p>
      </dgm:t>
    </dgm:pt>
    <dgm:pt modelId="{1B41AFBD-7968-4A0C-82C9-136B6E36AD5D}" type="pres">
      <dgm:prSet presAssocID="{EB3D469C-E733-4223-B88F-19F6CCEA4BD6}" presName="connectorText" presStyleLbl="sibTrans2D1" presStyleIdx="0" presStyleCnt="3"/>
      <dgm:spPr/>
      <dgm:t>
        <a:bodyPr/>
        <a:lstStyle/>
        <a:p>
          <a:pPr rtl="1"/>
          <a:endParaRPr lang="ar-SA"/>
        </a:p>
      </dgm:t>
    </dgm:pt>
    <dgm:pt modelId="{48778FF3-DD91-4307-8C98-AAF8C86A5F6F}" type="pres">
      <dgm:prSet presAssocID="{FFB84B0E-BE26-4576-9522-4616F0338999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FDB51355-F83B-4124-8A7C-88729F219435}" type="pres">
      <dgm:prSet presAssocID="{48D95359-05E4-4B79-9D62-95C3C280716B}" presName="sibTrans" presStyleLbl="sibTrans2D1" presStyleIdx="1" presStyleCnt="3"/>
      <dgm:spPr/>
      <dgm:t>
        <a:bodyPr/>
        <a:lstStyle/>
        <a:p>
          <a:pPr rtl="1"/>
          <a:endParaRPr lang="ar-SA"/>
        </a:p>
      </dgm:t>
    </dgm:pt>
    <dgm:pt modelId="{0D65346E-AE0C-4991-87FF-F296BE974D76}" type="pres">
      <dgm:prSet presAssocID="{48D95359-05E4-4B79-9D62-95C3C280716B}" presName="connectorText" presStyleLbl="sibTrans2D1" presStyleIdx="1" presStyleCnt="3"/>
      <dgm:spPr/>
      <dgm:t>
        <a:bodyPr/>
        <a:lstStyle/>
        <a:p>
          <a:pPr rtl="1"/>
          <a:endParaRPr lang="ar-SA"/>
        </a:p>
      </dgm:t>
    </dgm:pt>
    <dgm:pt modelId="{0A2F40A7-674B-4029-ACE1-E17EB7B272BC}" type="pres">
      <dgm:prSet presAssocID="{6C6CBEBD-AED2-4E55-9295-9C3DC3198491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C7B40DFD-A9F0-418A-AC46-25E9D37731DA}" type="pres">
      <dgm:prSet presAssocID="{7D278C98-99AC-472F-9583-26B51FAA7027}" presName="sibTrans" presStyleLbl="sibTrans2D1" presStyleIdx="2" presStyleCnt="3"/>
      <dgm:spPr/>
      <dgm:t>
        <a:bodyPr/>
        <a:lstStyle/>
        <a:p>
          <a:pPr rtl="1"/>
          <a:endParaRPr lang="ar-SA"/>
        </a:p>
      </dgm:t>
    </dgm:pt>
    <dgm:pt modelId="{8C10C8DD-5473-47FF-BFE4-7CE1CF85CEE6}" type="pres">
      <dgm:prSet presAssocID="{7D278C98-99AC-472F-9583-26B51FAA7027}" presName="connectorText" presStyleLbl="sibTrans2D1" presStyleIdx="2" presStyleCnt="3"/>
      <dgm:spPr/>
      <dgm:t>
        <a:bodyPr/>
        <a:lstStyle/>
        <a:p>
          <a:pPr rtl="1"/>
          <a:endParaRPr lang="ar-SA"/>
        </a:p>
      </dgm:t>
    </dgm:pt>
  </dgm:ptLst>
  <dgm:cxnLst>
    <dgm:cxn modelId="{EAC7C626-6435-48C4-A2D6-E4FD04627136}" type="presOf" srcId="{7D278C98-99AC-472F-9583-26B51FAA7027}" destId="{8C10C8DD-5473-47FF-BFE4-7CE1CF85CEE6}" srcOrd="1" destOrd="0" presId="urn:microsoft.com/office/officeart/2005/8/layout/cycle2"/>
    <dgm:cxn modelId="{D46338BD-4A70-40DF-84E5-B7FE80811E50}" srcId="{9B37187F-A816-4117-AC0A-15934B456FB2}" destId="{5AA23981-56B3-4949-B335-E3678B910D26}" srcOrd="0" destOrd="0" parTransId="{085E496B-39A4-46E2-9143-444C4B75CD84}" sibTransId="{EB3D469C-E733-4223-B88F-19F6CCEA4BD6}"/>
    <dgm:cxn modelId="{EB0A003B-2219-4620-AFA2-7A5A972E8414}" srcId="{9B37187F-A816-4117-AC0A-15934B456FB2}" destId="{6C6CBEBD-AED2-4E55-9295-9C3DC3198491}" srcOrd="2" destOrd="0" parTransId="{CAF43C8B-E636-4B29-9E41-62BC7AC09D6F}" sibTransId="{7D278C98-99AC-472F-9583-26B51FAA7027}"/>
    <dgm:cxn modelId="{6CB9F420-9928-4ADA-BB5B-EE43A1444021}" type="presOf" srcId="{5AA23981-56B3-4949-B335-E3678B910D26}" destId="{A1C05837-7E3E-44A1-98E1-7921A85D2CAF}" srcOrd="0" destOrd="0" presId="urn:microsoft.com/office/officeart/2005/8/layout/cycle2"/>
    <dgm:cxn modelId="{A7DCA32E-A650-4550-9174-FD6B2610C4FA}" type="presOf" srcId="{48D95359-05E4-4B79-9D62-95C3C280716B}" destId="{0D65346E-AE0C-4991-87FF-F296BE974D76}" srcOrd="1" destOrd="0" presId="urn:microsoft.com/office/officeart/2005/8/layout/cycle2"/>
    <dgm:cxn modelId="{8F9CE510-04ED-4807-A223-2E2BE848D60F}" srcId="{9B37187F-A816-4117-AC0A-15934B456FB2}" destId="{FFB84B0E-BE26-4576-9522-4616F0338999}" srcOrd="1" destOrd="0" parTransId="{6AE99BE6-F10B-4AA9-AC35-5845737D0E20}" sibTransId="{48D95359-05E4-4B79-9D62-95C3C280716B}"/>
    <dgm:cxn modelId="{7FF6F8B3-422A-44BF-8855-E8D6552734D5}" type="presOf" srcId="{EB3D469C-E733-4223-B88F-19F6CCEA4BD6}" destId="{1B41AFBD-7968-4A0C-82C9-136B6E36AD5D}" srcOrd="1" destOrd="0" presId="urn:microsoft.com/office/officeart/2005/8/layout/cycle2"/>
    <dgm:cxn modelId="{D8FAA95E-3ACA-44FB-AD4D-1E4D06AF2AE6}" type="presOf" srcId="{6C6CBEBD-AED2-4E55-9295-9C3DC3198491}" destId="{0A2F40A7-674B-4029-ACE1-E17EB7B272BC}" srcOrd="0" destOrd="0" presId="urn:microsoft.com/office/officeart/2005/8/layout/cycle2"/>
    <dgm:cxn modelId="{7B1D7E93-EC0A-495D-9266-981E56F6182B}" type="presOf" srcId="{48D95359-05E4-4B79-9D62-95C3C280716B}" destId="{FDB51355-F83B-4124-8A7C-88729F219435}" srcOrd="0" destOrd="0" presId="urn:microsoft.com/office/officeart/2005/8/layout/cycle2"/>
    <dgm:cxn modelId="{84FCD071-BE67-4C2A-B669-859E9F20BF08}" type="presOf" srcId="{9B37187F-A816-4117-AC0A-15934B456FB2}" destId="{6597B660-1D27-4DDC-AB2C-8817001599D3}" srcOrd="0" destOrd="0" presId="urn:microsoft.com/office/officeart/2005/8/layout/cycle2"/>
    <dgm:cxn modelId="{56950A46-7031-4E05-B072-07736205552E}" type="presOf" srcId="{EB3D469C-E733-4223-B88F-19F6CCEA4BD6}" destId="{220E81F1-0763-417D-8186-357E843CEA86}" srcOrd="0" destOrd="0" presId="urn:microsoft.com/office/officeart/2005/8/layout/cycle2"/>
    <dgm:cxn modelId="{4E310C95-91D0-4D15-8734-81ACF15240C2}" type="presOf" srcId="{7D278C98-99AC-472F-9583-26B51FAA7027}" destId="{C7B40DFD-A9F0-418A-AC46-25E9D37731DA}" srcOrd="0" destOrd="0" presId="urn:microsoft.com/office/officeart/2005/8/layout/cycle2"/>
    <dgm:cxn modelId="{24C9F3EE-BB12-4FDA-8D68-97667D697B87}" type="presOf" srcId="{FFB84B0E-BE26-4576-9522-4616F0338999}" destId="{48778FF3-DD91-4307-8C98-AAF8C86A5F6F}" srcOrd="0" destOrd="0" presId="urn:microsoft.com/office/officeart/2005/8/layout/cycle2"/>
    <dgm:cxn modelId="{9A1F1811-31A4-4A47-BA43-18D2EF728535}" type="presParOf" srcId="{6597B660-1D27-4DDC-AB2C-8817001599D3}" destId="{A1C05837-7E3E-44A1-98E1-7921A85D2CAF}" srcOrd="0" destOrd="0" presId="urn:microsoft.com/office/officeart/2005/8/layout/cycle2"/>
    <dgm:cxn modelId="{4385A731-243E-4A11-85FF-CEA9C4CFB914}" type="presParOf" srcId="{6597B660-1D27-4DDC-AB2C-8817001599D3}" destId="{220E81F1-0763-417D-8186-357E843CEA86}" srcOrd="1" destOrd="0" presId="urn:microsoft.com/office/officeart/2005/8/layout/cycle2"/>
    <dgm:cxn modelId="{F6A2057C-38F9-4AB3-862A-DEBE85FF3122}" type="presParOf" srcId="{220E81F1-0763-417D-8186-357E843CEA86}" destId="{1B41AFBD-7968-4A0C-82C9-136B6E36AD5D}" srcOrd="0" destOrd="0" presId="urn:microsoft.com/office/officeart/2005/8/layout/cycle2"/>
    <dgm:cxn modelId="{1D5303CA-54BA-4FD8-831F-58F41C043454}" type="presParOf" srcId="{6597B660-1D27-4DDC-AB2C-8817001599D3}" destId="{48778FF3-DD91-4307-8C98-AAF8C86A5F6F}" srcOrd="2" destOrd="0" presId="urn:microsoft.com/office/officeart/2005/8/layout/cycle2"/>
    <dgm:cxn modelId="{80C8614F-EBB8-4D6F-BC08-254CA647E58A}" type="presParOf" srcId="{6597B660-1D27-4DDC-AB2C-8817001599D3}" destId="{FDB51355-F83B-4124-8A7C-88729F219435}" srcOrd="3" destOrd="0" presId="urn:microsoft.com/office/officeart/2005/8/layout/cycle2"/>
    <dgm:cxn modelId="{AB936149-6608-419D-9172-AD48261DE01F}" type="presParOf" srcId="{FDB51355-F83B-4124-8A7C-88729F219435}" destId="{0D65346E-AE0C-4991-87FF-F296BE974D76}" srcOrd="0" destOrd="0" presId="urn:microsoft.com/office/officeart/2005/8/layout/cycle2"/>
    <dgm:cxn modelId="{187AD0F0-93F9-4062-A130-434BC7B11148}" type="presParOf" srcId="{6597B660-1D27-4DDC-AB2C-8817001599D3}" destId="{0A2F40A7-674B-4029-ACE1-E17EB7B272BC}" srcOrd="4" destOrd="0" presId="urn:microsoft.com/office/officeart/2005/8/layout/cycle2"/>
    <dgm:cxn modelId="{59F52875-AF70-4911-8B8E-9B70AB905D65}" type="presParOf" srcId="{6597B660-1D27-4DDC-AB2C-8817001599D3}" destId="{C7B40DFD-A9F0-418A-AC46-25E9D37731DA}" srcOrd="5" destOrd="0" presId="urn:microsoft.com/office/officeart/2005/8/layout/cycle2"/>
    <dgm:cxn modelId="{2D69E7C0-C4A8-4DFB-B7BE-E1A2ED2DE29D}" type="presParOf" srcId="{C7B40DFD-A9F0-418A-AC46-25E9D37731DA}" destId="{8C10C8DD-5473-47FF-BFE4-7CE1CF85CEE6}" srcOrd="0" destOrd="0" presId="urn:microsoft.com/office/officeart/2005/8/layout/cycle2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6AF8CAF-28F3-4238-AE2F-3BD7872C0FB7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0C829EA6-1200-421B-AE0C-C3D924F68E19}">
      <dgm:prSet/>
      <dgm:spPr/>
      <dgm:t>
        <a:bodyPr/>
        <a:lstStyle/>
        <a:p>
          <a:pPr rtl="1"/>
          <a:r>
            <a:rPr lang="ar-SA" dirty="0" smtClean="0"/>
            <a:t> </a:t>
          </a:r>
          <a:r>
            <a:rPr lang="ar-SA" dirty="0"/>
            <a:t>اتّباعها منهج اللّه القويم؛ لإعمار الأرض، والانتفاع بثرواتها، بالعمل الدؤوب، والابتعاد عن الكسل.</a:t>
          </a:r>
        </a:p>
      </dgm:t>
    </dgm:pt>
    <dgm:pt modelId="{E0543F42-B65C-4979-8219-02BC550F5287}" type="parTrans" cxnId="{15D6FAA9-9070-4AAD-B981-BF36C76C7317}">
      <dgm:prSet/>
      <dgm:spPr/>
      <dgm:t>
        <a:bodyPr/>
        <a:lstStyle/>
        <a:p>
          <a:pPr rtl="1"/>
          <a:endParaRPr lang="ar-SA"/>
        </a:p>
      </dgm:t>
    </dgm:pt>
    <dgm:pt modelId="{5424475E-5853-4BBA-AA66-9AF95827E4F3}" type="sibTrans" cxnId="{15D6FAA9-9070-4AAD-B981-BF36C76C7317}">
      <dgm:prSet/>
      <dgm:spPr/>
      <dgm:t>
        <a:bodyPr/>
        <a:lstStyle/>
        <a:p>
          <a:pPr rtl="1"/>
          <a:endParaRPr lang="ar-SA"/>
        </a:p>
      </dgm:t>
    </dgm:pt>
    <dgm:pt modelId="{AC4CF5D4-3BBF-4DE5-A148-D49C29431886}">
      <dgm:prSet/>
      <dgm:spPr/>
      <dgm:t>
        <a:bodyPr/>
        <a:lstStyle/>
        <a:p>
          <a:pPr rtl="1"/>
          <a:r>
            <a:rPr lang="ar-SA" dirty="0" smtClean="0"/>
            <a:t> </a:t>
          </a:r>
          <a:r>
            <a:rPr lang="ar-SA" dirty="0"/>
            <a:t>معرفة سنن اللّه تعالى في الكون، والاستفادة منها لصالح البشرية.</a:t>
          </a:r>
        </a:p>
      </dgm:t>
    </dgm:pt>
    <dgm:pt modelId="{5E9E16B4-D589-4B59-A858-7A4E38D82AB5}" type="parTrans" cxnId="{A0574B25-37E7-4B13-979E-F2D80FF433B2}">
      <dgm:prSet/>
      <dgm:spPr/>
      <dgm:t>
        <a:bodyPr/>
        <a:lstStyle/>
        <a:p>
          <a:pPr rtl="1"/>
          <a:endParaRPr lang="ar-SA"/>
        </a:p>
      </dgm:t>
    </dgm:pt>
    <dgm:pt modelId="{69C10570-D7F3-4CC3-8E65-2384940B135C}" type="sibTrans" cxnId="{A0574B25-37E7-4B13-979E-F2D80FF433B2}">
      <dgm:prSet/>
      <dgm:spPr/>
      <dgm:t>
        <a:bodyPr/>
        <a:lstStyle/>
        <a:p>
          <a:pPr rtl="1"/>
          <a:endParaRPr lang="ar-SA"/>
        </a:p>
      </dgm:t>
    </dgm:pt>
    <dgm:pt modelId="{1BE48CAB-3AD4-4662-9D27-5D973160100F}">
      <dgm:prSet/>
      <dgm:spPr/>
      <dgm:t>
        <a:bodyPr/>
        <a:lstStyle/>
        <a:p>
          <a:pPr rtl="1"/>
          <a:r>
            <a:rPr lang="ar-SA" smtClean="0"/>
            <a:t>التمسك بالقيم السامية والأخلاق النبيلة.</a:t>
          </a:r>
        </a:p>
      </dgm:t>
    </dgm:pt>
    <dgm:pt modelId="{8B288493-66DA-4E60-A49F-E5019D784874}" type="parTrans" cxnId="{8891D1AB-7498-4F64-A348-3D01654B21F8}">
      <dgm:prSet/>
      <dgm:spPr/>
      <dgm:t>
        <a:bodyPr/>
        <a:lstStyle/>
        <a:p>
          <a:pPr rtl="1"/>
          <a:endParaRPr lang="ar-SA"/>
        </a:p>
      </dgm:t>
    </dgm:pt>
    <dgm:pt modelId="{C1216FDA-8A36-4A47-85C3-A58DE1AB2199}" type="sibTrans" cxnId="{8891D1AB-7498-4F64-A348-3D01654B21F8}">
      <dgm:prSet/>
      <dgm:spPr/>
      <dgm:t>
        <a:bodyPr/>
        <a:lstStyle/>
        <a:p>
          <a:pPr rtl="1"/>
          <a:endParaRPr lang="ar-SA"/>
        </a:p>
      </dgm:t>
    </dgm:pt>
    <dgm:pt modelId="{4A2F96CC-385A-4C08-9EF1-C110DC3578B4}" type="pres">
      <dgm:prSet presAssocID="{16AF8CAF-28F3-4238-AE2F-3BD7872C0FB7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3E8BDD71-47D9-4ABF-B8C6-D12D80FF3AEC}" type="pres">
      <dgm:prSet presAssocID="{0C829EA6-1200-421B-AE0C-C3D924F68E19}" presName="composite" presStyleCnt="0"/>
      <dgm:spPr/>
      <dgm:t>
        <a:bodyPr/>
        <a:lstStyle/>
        <a:p>
          <a:pPr rtl="1"/>
          <a:endParaRPr lang="ar-SA"/>
        </a:p>
      </dgm:t>
    </dgm:pt>
    <dgm:pt modelId="{78FCF86D-36BD-4D32-983E-E8F1EB5F5810}" type="pres">
      <dgm:prSet presAssocID="{0C829EA6-1200-421B-AE0C-C3D924F68E19}" presName="imgShp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pPr rtl="1"/>
          <a:endParaRPr lang="ar-SA"/>
        </a:p>
      </dgm:t>
    </dgm:pt>
    <dgm:pt modelId="{3A57A1EE-CDDD-4297-8294-4221F2EBA151}" type="pres">
      <dgm:prSet presAssocID="{0C829EA6-1200-421B-AE0C-C3D924F68E19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35656744-BB10-4881-BAD9-B4D0ED688C7C}" type="pres">
      <dgm:prSet presAssocID="{5424475E-5853-4BBA-AA66-9AF95827E4F3}" presName="spacing" presStyleCnt="0"/>
      <dgm:spPr/>
      <dgm:t>
        <a:bodyPr/>
        <a:lstStyle/>
        <a:p>
          <a:pPr rtl="1"/>
          <a:endParaRPr lang="ar-SA"/>
        </a:p>
      </dgm:t>
    </dgm:pt>
    <dgm:pt modelId="{B2BC2AA7-AB17-49CC-AB35-39F72A576D17}" type="pres">
      <dgm:prSet presAssocID="{AC4CF5D4-3BBF-4DE5-A148-D49C29431886}" presName="composite" presStyleCnt="0"/>
      <dgm:spPr/>
      <dgm:t>
        <a:bodyPr/>
        <a:lstStyle/>
        <a:p>
          <a:pPr rtl="1"/>
          <a:endParaRPr lang="ar-SA"/>
        </a:p>
      </dgm:t>
    </dgm:pt>
    <dgm:pt modelId="{FF2C382F-C79C-4875-823A-603F4774DFAD}" type="pres">
      <dgm:prSet presAssocID="{AC4CF5D4-3BBF-4DE5-A148-D49C29431886}" presName="imgShp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pPr rtl="1"/>
          <a:endParaRPr lang="ar-SA"/>
        </a:p>
      </dgm:t>
    </dgm:pt>
    <dgm:pt modelId="{AD877BE6-A102-4AC9-999A-9C9F841A7F3A}" type="pres">
      <dgm:prSet presAssocID="{AC4CF5D4-3BBF-4DE5-A148-D49C29431886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939CE926-A3EA-4778-B0A5-DDD64647D650}" type="pres">
      <dgm:prSet presAssocID="{69C10570-D7F3-4CC3-8E65-2384940B135C}" presName="spacing" presStyleCnt="0"/>
      <dgm:spPr/>
      <dgm:t>
        <a:bodyPr/>
        <a:lstStyle/>
        <a:p>
          <a:pPr rtl="1"/>
          <a:endParaRPr lang="ar-SA"/>
        </a:p>
      </dgm:t>
    </dgm:pt>
    <dgm:pt modelId="{8F275778-FC0B-4E7B-9903-3FA432796FDA}" type="pres">
      <dgm:prSet presAssocID="{1BE48CAB-3AD4-4662-9D27-5D973160100F}" presName="composite" presStyleCnt="0"/>
      <dgm:spPr/>
      <dgm:t>
        <a:bodyPr/>
        <a:lstStyle/>
        <a:p>
          <a:pPr rtl="1"/>
          <a:endParaRPr lang="ar-SA"/>
        </a:p>
      </dgm:t>
    </dgm:pt>
    <dgm:pt modelId="{604A5DB9-FB85-4008-9F0F-088CF5665664}" type="pres">
      <dgm:prSet presAssocID="{1BE48CAB-3AD4-4662-9D27-5D973160100F}" presName="imgShp" presStyleLbl="fgImgPlace1" presStyleIdx="2" presStyleCnt="3" custScaleX="124732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pPr rtl="1"/>
          <a:endParaRPr lang="ar-SA"/>
        </a:p>
      </dgm:t>
    </dgm:pt>
    <dgm:pt modelId="{FCDEEA86-7925-427E-9B56-4D3C3D29B77C}" type="pres">
      <dgm:prSet presAssocID="{1BE48CAB-3AD4-4662-9D27-5D973160100F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8891D1AB-7498-4F64-A348-3D01654B21F8}" srcId="{16AF8CAF-28F3-4238-AE2F-3BD7872C0FB7}" destId="{1BE48CAB-3AD4-4662-9D27-5D973160100F}" srcOrd="2" destOrd="0" parTransId="{8B288493-66DA-4E60-A49F-E5019D784874}" sibTransId="{C1216FDA-8A36-4A47-85C3-A58DE1AB2199}"/>
    <dgm:cxn modelId="{32BA3B17-9E10-472C-B39F-5EFE9907C68E}" type="presOf" srcId="{0C829EA6-1200-421B-AE0C-C3D924F68E19}" destId="{3A57A1EE-CDDD-4297-8294-4221F2EBA151}" srcOrd="0" destOrd="0" presId="urn:microsoft.com/office/officeart/2005/8/layout/vList3"/>
    <dgm:cxn modelId="{A0574B25-37E7-4B13-979E-F2D80FF433B2}" srcId="{16AF8CAF-28F3-4238-AE2F-3BD7872C0FB7}" destId="{AC4CF5D4-3BBF-4DE5-A148-D49C29431886}" srcOrd="1" destOrd="0" parTransId="{5E9E16B4-D589-4B59-A858-7A4E38D82AB5}" sibTransId="{69C10570-D7F3-4CC3-8E65-2384940B135C}"/>
    <dgm:cxn modelId="{15D6FAA9-9070-4AAD-B981-BF36C76C7317}" srcId="{16AF8CAF-28F3-4238-AE2F-3BD7872C0FB7}" destId="{0C829EA6-1200-421B-AE0C-C3D924F68E19}" srcOrd="0" destOrd="0" parTransId="{E0543F42-B65C-4979-8219-02BC550F5287}" sibTransId="{5424475E-5853-4BBA-AA66-9AF95827E4F3}"/>
    <dgm:cxn modelId="{C700F198-B6BA-4436-AFC8-51BF0A0341AD}" type="presOf" srcId="{1BE48CAB-3AD4-4662-9D27-5D973160100F}" destId="{FCDEEA86-7925-427E-9B56-4D3C3D29B77C}" srcOrd="0" destOrd="0" presId="urn:microsoft.com/office/officeart/2005/8/layout/vList3"/>
    <dgm:cxn modelId="{C96CDB8B-A4A2-4461-AEBF-A7460E41DC04}" type="presOf" srcId="{16AF8CAF-28F3-4238-AE2F-3BD7872C0FB7}" destId="{4A2F96CC-385A-4C08-9EF1-C110DC3578B4}" srcOrd="0" destOrd="0" presId="urn:microsoft.com/office/officeart/2005/8/layout/vList3"/>
    <dgm:cxn modelId="{F12E02DF-5B33-4B4B-9774-EEDE784CF3C8}" type="presOf" srcId="{AC4CF5D4-3BBF-4DE5-A148-D49C29431886}" destId="{AD877BE6-A102-4AC9-999A-9C9F841A7F3A}" srcOrd="0" destOrd="0" presId="urn:microsoft.com/office/officeart/2005/8/layout/vList3"/>
    <dgm:cxn modelId="{8F17A442-60EA-43E7-816D-C4E8105E031C}" type="presParOf" srcId="{4A2F96CC-385A-4C08-9EF1-C110DC3578B4}" destId="{3E8BDD71-47D9-4ABF-B8C6-D12D80FF3AEC}" srcOrd="0" destOrd="0" presId="urn:microsoft.com/office/officeart/2005/8/layout/vList3"/>
    <dgm:cxn modelId="{4DDA8295-767C-4520-94C0-D218AAA30CE8}" type="presParOf" srcId="{3E8BDD71-47D9-4ABF-B8C6-D12D80FF3AEC}" destId="{78FCF86D-36BD-4D32-983E-E8F1EB5F5810}" srcOrd="0" destOrd="0" presId="urn:microsoft.com/office/officeart/2005/8/layout/vList3"/>
    <dgm:cxn modelId="{425215D3-DED1-4ACF-82F7-9EA824064788}" type="presParOf" srcId="{3E8BDD71-47D9-4ABF-B8C6-D12D80FF3AEC}" destId="{3A57A1EE-CDDD-4297-8294-4221F2EBA151}" srcOrd="1" destOrd="0" presId="urn:microsoft.com/office/officeart/2005/8/layout/vList3"/>
    <dgm:cxn modelId="{8D0C81CF-8ABF-4504-AF52-228F4FCF4B43}" type="presParOf" srcId="{4A2F96CC-385A-4C08-9EF1-C110DC3578B4}" destId="{35656744-BB10-4881-BAD9-B4D0ED688C7C}" srcOrd="1" destOrd="0" presId="urn:microsoft.com/office/officeart/2005/8/layout/vList3"/>
    <dgm:cxn modelId="{03AEE5C6-B7A3-40BC-A8C2-B7046E3B49D1}" type="presParOf" srcId="{4A2F96CC-385A-4C08-9EF1-C110DC3578B4}" destId="{B2BC2AA7-AB17-49CC-AB35-39F72A576D17}" srcOrd="2" destOrd="0" presId="urn:microsoft.com/office/officeart/2005/8/layout/vList3"/>
    <dgm:cxn modelId="{1CCD2A6E-C036-4479-9337-F6778B004AD4}" type="presParOf" srcId="{B2BC2AA7-AB17-49CC-AB35-39F72A576D17}" destId="{FF2C382F-C79C-4875-823A-603F4774DFAD}" srcOrd="0" destOrd="0" presId="urn:microsoft.com/office/officeart/2005/8/layout/vList3"/>
    <dgm:cxn modelId="{E4284C3C-47AD-4996-803B-D1E8C18995AB}" type="presParOf" srcId="{B2BC2AA7-AB17-49CC-AB35-39F72A576D17}" destId="{AD877BE6-A102-4AC9-999A-9C9F841A7F3A}" srcOrd="1" destOrd="0" presId="urn:microsoft.com/office/officeart/2005/8/layout/vList3"/>
    <dgm:cxn modelId="{2059F6D3-AE7F-4305-9506-04935A37185B}" type="presParOf" srcId="{4A2F96CC-385A-4C08-9EF1-C110DC3578B4}" destId="{939CE926-A3EA-4778-B0A5-DDD64647D650}" srcOrd="3" destOrd="0" presId="urn:microsoft.com/office/officeart/2005/8/layout/vList3"/>
    <dgm:cxn modelId="{1C790AEA-28E0-45A0-8264-92BA2E2FE833}" type="presParOf" srcId="{4A2F96CC-385A-4C08-9EF1-C110DC3578B4}" destId="{8F275778-FC0B-4E7B-9903-3FA432796FDA}" srcOrd="4" destOrd="0" presId="urn:microsoft.com/office/officeart/2005/8/layout/vList3"/>
    <dgm:cxn modelId="{B1AF5536-5C5C-4A30-A95A-15E03906E074}" type="presParOf" srcId="{8F275778-FC0B-4E7B-9903-3FA432796FDA}" destId="{604A5DB9-FB85-4008-9F0F-088CF5665664}" srcOrd="0" destOrd="0" presId="urn:microsoft.com/office/officeart/2005/8/layout/vList3"/>
    <dgm:cxn modelId="{66089E7B-ABB6-4EAA-BCFA-9BC2D6B2A2C1}" type="presParOf" srcId="{8F275778-FC0B-4E7B-9903-3FA432796FDA}" destId="{FCDEEA86-7925-427E-9B56-4D3C3D29B77C}" srcOrd="1" destOrd="0" presId="urn:microsoft.com/office/officeart/2005/8/layout/vList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B919AC6-EC97-46FC-BA84-83A7F49F91B3}" type="datetimeFigureOut">
              <a:rPr lang="ar-SA" smtClean="0"/>
              <a:pPr/>
              <a:t>15/03/39</a:t>
            </a:fld>
            <a:endParaRPr lang="ar-SA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38752CC-055C-4B49-A08A-7EFDFE0C61B8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919AC6-EC97-46FC-BA84-83A7F49F91B3}" type="datetimeFigureOut">
              <a:rPr lang="ar-SA" smtClean="0"/>
              <a:pPr/>
              <a:t>15/03/39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8752CC-055C-4B49-A08A-7EFDFE0C61B8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AB919AC6-EC97-46FC-BA84-83A7F49F91B3}" type="datetimeFigureOut">
              <a:rPr lang="ar-SA" smtClean="0"/>
              <a:pPr/>
              <a:t>15/03/39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38752CC-055C-4B49-A08A-7EFDFE0C61B8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919AC6-EC97-46FC-BA84-83A7F49F91B3}" type="datetimeFigureOut">
              <a:rPr lang="ar-SA" smtClean="0"/>
              <a:pPr/>
              <a:t>15/03/39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8752CC-055C-4B49-A08A-7EFDFE0C61B8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B919AC6-EC97-46FC-BA84-83A7F49F91B3}" type="datetimeFigureOut">
              <a:rPr lang="ar-SA" smtClean="0"/>
              <a:pPr/>
              <a:t>15/03/39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138752CC-055C-4B49-A08A-7EFDFE0C61B8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919AC6-EC97-46FC-BA84-83A7F49F91B3}" type="datetimeFigureOut">
              <a:rPr lang="ar-SA" smtClean="0"/>
              <a:pPr/>
              <a:t>15/03/39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8752CC-055C-4B49-A08A-7EFDFE0C61B8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919AC6-EC97-46FC-BA84-83A7F49F91B3}" type="datetimeFigureOut">
              <a:rPr lang="ar-SA" smtClean="0"/>
              <a:pPr/>
              <a:t>15/03/39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8752CC-055C-4B49-A08A-7EFDFE0C61B8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919AC6-EC97-46FC-BA84-83A7F49F91B3}" type="datetimeFigureOut">
              <a:rPr lang="ar-SA" smtClean="0"/>
              <a:pPr/>
              <a:t>15/03/39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8752CC-055C-4B49-A08A-7EFDFE0C61B8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B919AC6-EC97-46FC-BA84-83A7F49F91B3}" type="datetimeFigureOut">
              <a:rPr lang="ar-SA" smtClean="0"/>
              <a:pPr/>
              <a:t>15/03/39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8752CC-055C-4B49-A08A-7EFDFE0C61B8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919AC6-EC97-46FC-BA84-83A7F49F91B3}" type="datetimeFigureOut">
              <a:rPr lang="ar-SA" smtClean="0"/>
              <a:pPr/>
              <a:t>15/03/39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8752CC-055C-4B49-A08A-7EFDFE0C61B8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919AC6-EC97-46FC-BA84-83A7F49F91B3}" type="datetimeFigureOut">
              <a:rPr lang="ar-SA" smtClean="0"/>
              <a:pPr/>
              <a:t>15/03/39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8752CC-055C-4B49-A08A-7EFDFE0C61B8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AB919AC6-EC97-46FC-BA84-83A7F49F91B3}" type="datetimeFigureOut">
              <a:rPr lang="ar-SA" smtClean="0"/>
              <a:pPr/>
              <a:t>15/03/39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38752CC-055C-4B49-A08A-7EFDFE0C61B8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ransition spd="med">
    <p:circle/>
  </p:transition>
  <p:txStyles>
    <p:titleStyle>
      <a:lvl1pPr algn="l" rtl="1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r" rtl="1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r" rtl="1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r" rtl="1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r" rtl="1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r" rtl="1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r" rtl="1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r" rtl="1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r" rtl="1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r" rtl="1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578;&#1575;&#1587;&#1593;%20_&#1605;&#1606;&#1607;&#1575;&#1580;\&#1575;&#1604;&#1575;&#1587;&#1604;&#1575;&#1605;%20&#1608;%20&#1575;&#1604;&#1581;&#1590;&#1575;&#1585;&#1577;\&#1575;&#1604;&#1581;&#1590;&#1575;&#1585;&#1577;%20&#1575;&#1604;&#1573;&#1587;&#1604;&#1575;&#1605;&#1610;&#1577;%20Islamic%20Civilization.mp4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.jpeg"/><Relationship Id="rId7" Type="http://schemas.openxmlformats.org/officeDocument/2006/relationships/diagramColors" Target="../diagrams/colors3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&#1578;&#1575;&#1587;&#1593;%20_&#1605;&#1606;&#1607;&#1575;&#1580;\&#1575;&#1604;&#1575;&#1587;&#1604;&#1575;&#1605;%20&#1608;%20&#1575;&#1604;&#1581;&#1590;&#1575;&#1585;&#1577;\&#1575;&#1604;&#1602;&#1575;&#1585;&#1574;%20&#1571;&#1581;&#1605;&#1583;%20&#1575;&#1604;&#1593;&#1580;&#1605;&#1610;%20&#1587;&#1608;&#1585;&#1577;%20&#1575;&#1604;&#1571;&#1606;&#1576;&#1610;&#1575;&#1569;%20&#1575;&#1604;&#1570;&#1610;&#1577;%20107.mp3" TargetMode="Externa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4.xml"/><Relationship Id="rId1" Type="http://schemas.openxmlformats.org/officeDocument/2006/relationships/video" Target="file:///D:\&#1578;&#1575;&#1587;&#1593;%20_&#1605;&#1606;&#1607;&#1575;&#1580;\&#1575;&#1604;&#1575;&#1587;&#1604;&#1575;&#1605;%20&#1608;%20&#1575;&#1604;&#1581;&#1590;&#1575;&#1585;&#1577;\&#1605;&#1588;&#1575;&#1585;&#1610;%20&#1575;&#1604;&#1593;&#1601;&#1575;&#1587;&#1610;%20-%20&#1587;&#1608;&#1585;&#1577;%20&#1575;&#1604;&#1601;&#1580;&#1585;.mp4" TargetMode="Externa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00298" y="642918"/>
            <a:ext cx="6286544" cy="4714908"/>
          </a:xfrm>
        </p:spPr>
        <p:txBody>
          <a:bodyPr>
            <a:noAutofit/>
          </a:bodyPr>
          <a:lstStyle/>
          <a:p>
            <a:r>
              <a:rPr lang="ar-SA" sz="9600" dirty="0" err="1" smtClean="0"/>
              <a:t>الاسلام</a:t>
            </a:r>
            <a:r>
              <a:rPr lang="ar-SA" sz="9600" dirty="0" smtClean="0"/>
              <a:t> والحضارة </a:t>
            </a:r>
          </a:p>
          <a:p>
            <a:endParaRPr lang="ar-SA" sz="9600" dirty="0" smtClean="0"/>
          </a:p>
          <a:p>
            <a:r>
              <a:rPr lang="ar-SA" sz="9600" dirty="0" smtClean="0"/>
              <a:t> </a:t>
            </a:r>
            <a:r>
              <a:rPr lang="ar-SA" sz="4000" dirty="0" smtClean="0"/>
              <a:t>(</a:t>
            </a:r>
            <a:r>
              <a:rPr lang="ar-JO" sz="4000" dirty="0" smtClean="0"/>
              <a:t>الدرس </a:t>
            </a:r>
            <a:r>
              <a:rPr lang="ar-JO" sz="4000" dirty="0" err="1" smtClean="0"/>
              <a:t>ا</a:t>
            </a:r>
            <a:r>
              <a:rPr lang="ar-SA" sz="4000" dirty="0" smtClean="0"/>
              <a:t>لثامن</a:t>
            </a:r>
            <a:r>
              <a:rPr lang="ar-JO" sz="4000" dirty="0" smtClean="0"/>
              <a:t> </a:t>
            </a:r>
            <a:r>
              <a:rPr lang="ar-SA" sz="4000" dirty="0" smtClean="0"/>
              <a:t>عشر)</a:t>
            </a:r>
          </a:p>
          <a:p>
            <a:endParaRPr lang="ar-SA" sz="4800" dirty="0" smtClean="0"/>
          </a:p>
          <a:p>
            <a:endParaRPr lang="ar-SA" sz="4800" dirty="0" smtClean="0"/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428604"/>
            <a:ext cx="7239000" cy="680068"/>
          </a:xfrm>
        </p:spPr>
        <p:txBody>
          <a:bodyPr>
            <a:normAutofit fontScale="90000"/>
          </a:bodyPr>
          <a:lstStyle/>
          <a:p>
            <a:pPr lvl="0" algn="ctr"/>
            <a:r>
              <a:rPr lang="ar-SA" dirty="0" smtClean="0"/>
              <a:t>عوامل قوة الحضارات </a:t>
            </a:r>
            <a:r>
              <a:rPr lang="ar-SA" dirty="0" err="1" smtClean="0"/>
              <a:t>و</a:t>
            </a:r>
            <a:r>
              <a:rPr lang="ar-SA" dirty="0" smtClean="0"/>
              <a:t> سقوطها</a:t>
            </a:r>
            <a:br>
              <a:rPr lang="ar-SA" dirty="0" smtClean="0"/>
            </a:br>
            <a:endParaRPr lang="ar-SA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0" y="1785926"/>
          <a:ext cx="7696200" cy="4846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مربع نص 4"/>
          <p:cNvSpPr txBox="1"/>
          <p:nvPr/>
        </p:nvSpPr>
        <p:spPr>
          <a:xfrm>
            <a:off x="214282" y="928670"/>
            <a:ext cx="740138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 smtClean="0"/>
              <a:t>إنّ قوّة الحضارات وازدهارها </a:t>
            </a:r>
            <a:r>
              <a:rPr lang="ar-SA" b="1" dirty="0" err="1" smtClean="0"/>
              <a:t>ا</a:t>
            </a:r>
            <a:r>
              <a:rPr lang="ar-SA" b="1" dirty="0" smtClean="0"/>
              <a:t>ٔو سقوطها وانهيارها له </a:t>
            </a:r>
            <a:r>
              <a:rPr lang="ar-SA" b="1" dirty="0" err="1" smtClean="0"/>
              <a:t>ا</a:t>
            </a:r>
            <a:r>
              <a:rPr lang="ar-SA" b="1" dirty="0" smtClean="0"/>
              <a:t>ٔسبابه وعوامله:</a:t>
            </a:r>
          </a:p>
          <a:p>
            <a:r>
              <a:rPr lang="ar-SA" b="1" dirty="0" smtClean="0"/>
              <a:t>• فمن عوامل ازدهارها وقوّتها::</a:t>
            </a:r>
            <a:endParaRPr lang="ar-SA" b="1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15206" y="0"/>
            <a:ext cx="759359" cy="661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7239000" cy="1000108"/>
          </a:xfrm>
        </p:spPr>
        <p:txBody>
          <a:bodyPr/>
          <a:lstStyle/>
          <a:p>
            <a:r>
              <a:rPr lang="ar-SA" dirty="0" smtClean="0"/>
              <a:t>ومن عوامل اندثارها وسقوطها: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ar-SA" sz="2400" dirty="0" smtClean="0"/>
              <a:t> الكفر باللّه تعالى ورسله.</a:t>
            </a:r>
          </a:p>
          <a:p>
            <a:pPr>
              <a:lnSpc>
                <a:spcPct val="200000"/>
              </a:lnSpc>
            </a:pPr>
            <a:r>
              <a:rPr lang="ar-SA" sz="2400" dirty="0" smtClean="0"/>
              <a:t> الظلم، والفساد، والاستكبار في </a:t>
            </a:r>
            <a:r>
              <a:rPr lang="ar-SA" sz="2400" dirty="0" err="1" smtClean="0"/>
              <a:t>الا</a:t>
            </a:r>
            <a:r>
              <a:rPr lang="ar-SA" sz="2400" dirty="0" smtClean="0"/>
              <a:t>ٔرض.</a:t>
            </a:r>
          </a:p>
          <a:p>
            <a:pPr>
              <a:lnSpc>
                <a:spcPct val="200000"/>
              </a:lnSpc>
            </a:pPr>
            <a:r>
              <a:rPr lang="ar-SA" sz="2400" dirty="0" smtClean="0"/>
              <a:t> انتشار الرذائل، وفساد </a:t>
            </a:r>
            <a:r>
              <a:rPr lang="ar-SA" sz="2400" dirty="0" err="1" smtClean="0"/>
              <a:t>الا</a:t>
            </a:r>
            <a:r>
              <a:rPr lang="ar-SA" sz="2400" dirty="0" smtClean="0"/>
              <a:t>ٔخلاق.</a:t>
            </a:r>
          </a:p>
          <a:p>
            <a:pPr>
              <a:lnSpc>
                <a:spcPct val="200000"/>
              </a:lnSpc>
            </a:pPr>
            <a:r>
              <a:rPr lang="ar-SA" sz="2400" dirty="0" smtClean="0"/>
              <a:t> ارتكاب الذنوب والمعاصي.</a:t>
            </a:r>
          </a:p>
          <a:p>
            <a:pPr>
              <a:lnSpc>
                <a:spcPct val="200000"/>
              </a:lnSpc>
            </a:pPr>
            <a:r>
              <a:rPr lang="ar-SA" sz="2400" dirty="0" smtClean="0"/>
              <a:t> البعدُ عن </a:t>
            </a:r>
            <a:r>
              <a:rPr lang="ar-SA" sz="2400" dirty="0" err="1" smtClean="0"/>
              <a:t>ا</a:t>
            </a:r>
            <a:r>
              <a:rPr lang="ar-SA" sz="2400" dirty="0" smtClean="0"/>
              <a:t>ٔ</a:t>
            </a:r>
            <a:r>
              <a:rPr lang="ar-SA" sz="2400" dirty="0" err="1" smtClean="0"/>
              <a:t>وامر</a:t>
            </a:r>
            <a:r>
              <a:rPr lang="ar-SA" sz="2400" dirty="0" smtClean="0"/>
              <a:t> اللّه تعالى والاستهزاءُ </a:t>
            </a:r>
            <a:r>
              <a:rPr lang="ar-SA" sz="2400" dirty="0" err="1" smtClean="0"/>
              <a:t>بها</a:t>
            </a:r>
            <a:r>
              <a:rPr lang="ar-SA" sz="2400" dirty="0" smtClean="0"/>
              <a:t>.</a:t>
            </a:r>
            <a:endParaRPr lang="ar-SA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15206" y="214290"/>
            <a:ext cx="759359" cy="661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42910" y="0"/>
            <a:ext cx="7239000" cy="1143000"/>
          </a:xfrm>
        </p:spPr>
        <p:txBody>
          <a:bodyPr/>
          <a:lstStyle/>
          <a:p>
            <a:pPr algn="ctr"/>
            <a:r>
              <a:rPr lang="ar-SA" dirty="0" smtClean="0"/>
              <a:t>فيديو</a:t>
            </a:r>
            <a:endParaRPr lang="ar-SA" dirty="0"/>
          </a:p>
        </p:txBody>
      </p:sp>
      <p:pic>
        <p:nvPicPr>
          <p:cNvPr id="6" name="الحضارة الإسلامية Islamic Civilization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1357298"/>
            <a:ext cx="8215338" cy="5500702"/>
          </a:xfrm>
          <a:prstGeom prst="rect">
            <a:avLst/>
          </a:prstGeom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6977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>
          <a:xfrm>
            <a:off x="4643438" y="0"/>
            <a:ext cx="3027206" cy="857232"/>
          </a:xfrm>
        </p:spPr>
        <p:txBody>
          <a:bodyPr/>
          <a:lstStyle/>
          <a:p>
            <a:pPr algn="ctr"/>
            <a:r>
              <a:rPr lang="ar-SA" dirty="0" smtClean="0"/>
              <a:t>تمهيد</a:t>
            </a:r>
            <a:endParaRPr lang="ar-SA" dirty="0"/>
          </a:p>
        </p:txBody>
      </p:sp>
      <p:sp>
        <p:nvSpPr>
          <p:cNvPr id="8" name="عنصر نائب للمحتوى 5"/>
          <p:cNvSpPr>
            <a:spLocks noGrp="1"/>
          </p:cNvSpPr>
          <p:nvPr>
            <p:ph sz="half" idx="1"/>
          </p:nvPr>
        </p:nvSpPr>
        <p:spPr>
          <a:xfrm>
            <a:off x="285720" y="1000108"/>
            <a:ext cx="3763358" cy="484030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ar-SA" sz="2400" dirty="0" smtClean="0"/>
              <a:t>خلق اللّه تعالى </a:t>
            </a:r>
            <a:r>
              <a:rPr lang="ar-SA" sz="2400" dirty="0" err="1" smtClean="0"/>
              <a:t>الا</a:t>
            </a:r>
            <a:r>
              <a:rPr lang="ar-SA" sz="2400" dirty="0" smtClean="0"/>
              <a:t>ٕ</a:t>
            </a:r>
            <a:r>
              <a:rPr lang="ar-SA" sz="2400" dirty="0" err="1" smtClean="0"/>
              <a:t>نسان</a:t>
            </a:r>
            <a:r>
              <a:rPr lang="ar-SA" sz="2400" dirty="0" smtClean="0"/>
              <a:t> لعبادته، ولإعمار </a:t>
            </a:r>
            <a:r>
              <a:rPr lang="ar-SA" sz="2400" dirty="0" err="1" smtClean="0"/>
              <a:t>الا</a:t>
            </a:r>
            <a:r>
              <a:rPr lang="ar-SA" sz="2400" dirty="0" smtClean="0"/>
              <a:t>ٔرض والانتفاع بخيراتها، </a:t>
            </a:r>
          </a:p>
          <a:p>
            <a:pPr>
              <a:lnSpc>
                <a:spcPct val="150000"/>
              </a:lnSpc>
            </a:pPr>
            <a:r>
              <a:rPr lang="ar-SA" sz="2400" dirty="0" smtClean="0"/>
              <a:t>فالإ</a:t>
            </a:r>
            <a:r>
              <a:rPr lang="ar-SA" sz="2400" dirty="0" err="1" smtClean="0"/>
              <a:t>نسان</a:t>
            </a:r>
            <a:r>
              <a:rPr lang="ar-SA" sz="2400" dirty="0" smtClean="0"/>
              <a:t> دائم السعي لتوفير متطلبات الحياة الكريمة؛</a:t>
            </a:r>
          </a:p>
          <a:p>
            <a:pPr>
              <a:lnSpc>
                <a:spcPct val="150000"/>
              </a:lnSpc>
            </a:pPr>
            <a:r>
              <a:rPr lang="ar-SA" sz="2400" dirty="0" smtClean="0"/>
              <a:t>فتطورت حياة الناس، وتغيّر نمط معيشتهم من زمان </a:t>
            </a:r>
            <a:r>
              <a:rPr lang="ar-SA" sz="2400" dirty="0" err="1" smtClean="0"/>
              <a:t>ا</a:t>
            </a:r>
            <a:r>
              <a:rPr lang="ar-SA" sz="2400" dirty="0" smtClean="0"/>
              <a:t>ٕ</a:t>
            </a:r>
            <a:r>
              <a:rPr lang="ar-SA" sz="2400" dirty="0" err="1" smtClean="0"/>
              <a:t>لى</a:t>
            </a:r>
            <a:r>
              <a:rPr lang="ar-SA" sz="2400" dirty="0" smtClean="0"/>
              <a:t> آخر، ومن شعب </a:t>
            </a:r>
            <a:r>
              <a:rPr lang="ar-SA" sz="2400" dirty="0" err="1" smtClean="0"/>
              <a:t>ا</a:t>
            </a:r>
            <a:r>
              <a:rPr lang="ar-SA" sz="2400" dirty="0" smtClean="0"/>
              <a:t>ٕ</a:t>
            </a:r>
            <a:r>
              <a:rPr lang="ar-SA" sz="2400" dirty="0" err="1" smtClean="0"/>
              <a:t>لى</a:t>
            </a:r>
            <a:r>
              <a:rPr lang="ar-SA" sz="2400" dirty="0" smtClean="0"/>
              <a:t> آخر.</a:t>
            </a:r>
            <a:endParaRPr lang="ar-JO" sz="2400" dirty="0" smtClean="0"/>
          </a:p>
        </p:txBody>
      </p:sp>
      <p:pic>
        <p:nvPicPr>
          <p:cNvPr id="9" name="عنصر نائب للمحتوى 8" descr="207682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214810" y="1500174"/>
            <a:ext cx="3521075" cy="4143403"/>
          </a:xfr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68" y="214290"/>
            <a:ext cx="759359" cy="661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1" name="Straight Connector 7"/>
          <p:cNvCxnSpPr/>
          <p:nvPr/>
        </p:nvCxnSpPr>
        <p:spPr>
          <a:xfrm rot="10800000" flipV="1">
            <a:off x="214282" y="642918"/>
            <a:ext cx="5000660" cy="71438"/>
          </a:xfrm>
          <a:prstGeom prst="line">
            <a:avLst/>
          </a:prstGeom>
          <a:ln w="14922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0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-214346" y="0"/>
            <a:ext cx="7242048" cy="1000108"/>
          </a:xfrm>
        </p:spPr>
        <p:txBody>
          <a:bodyPr/>
          <a:lstStyle/>
          <a:p>
            <a:pPr algn="r"/>
            <a:r>
              <a:rPr lang="ar-JO" dirty="0" smtClean="0"/>
              <a:t>مفهوم </a:t>
            </a:r>
            <a:r>
              <a:rPr lang="ar-SA" dirty="0" smtClean="0"/>
              <a:t>الحضارة</a:t>
            </a:r>
            <a:endParaRPr lang="ar-JO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68" y="214290"/>
            <a:ext cx="759359" cy="661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Straight Connector 7"/>
          <p:cNvCxnSpPr/>
          <p:nvPr/>
        </p:nvCxnSpPr>
        <p:spPr>
          <a:xfrm rot="10800000">
            <a:off x="214282" y="714356"/>
            <a:ext cx="3214710" cy="1588"/>
          </a:xfrm>
          <a:prstGeom prst="line">
            <a:avLst/>
          </a:prstGeom>
          <a:ln w="14922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عنصر نائب للمحتوى 13"/>
          <p:cNvGraphicFramePr>
            <a:graphicFrameLocks noGrp="1"/>
          </p:cNvGraphicFramePr>
          <p:nvPr>
            <p:ph sz="half" idx="2"/>
          </p:nvPr>
        </p:nvGraphicFramePr>
        <p:xfrm>
          <a:off x="357158" y="1285860"/>
          <a:ext cx="7358114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4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6644" y="214290"/>
            <a:ext cx="759359" cy="661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7239000" cy="642918"/>
          </a:xfrm>
        </p:spPr>
        <p:txBody>
          <a:bodyPr>
            <a:normAutofit/>
          </a:bodyPr>
          <a:lstStyle/>
          <a:p>
            <a:pPr algn="r"/>
            <a:r>
              <a:rPr lang="ar-SA" sz="2800" dirty="0" smtClean="0"/>
              <a:t>دور </a:t>
            </a:r>
            <a:r>
              <a:rPr lang="ar-SA" sz="2800" dirty="0" err="1" smtClean="0"/>
              <a:t>الاسلام</a:t>
            </a:r>
            <a:r>
              <a:rPr lang="ar-SA" sz="2800" dirty="0" smtClean="0"/>
              <a:t> في بناء الحضارة</a:t>
            </a:r>
            <a:endParaRPr lang="ar-JO" sz="2800" dirty="0"/>
          </a:p>
        </p:txBody>
      </p:sp>
      <p:graphicFrame>
        <p:nvGraphicFramePr>
          <p:cNvPr id="9" name="عنصر نائب للمحتوى 8"/>
          <p:cNvGraphicFramePr>
            <a:graphicFrameLocks noGrp="1"/>
          </p:cNvGraphicFramePr>
          <p:nvPr>
            <p:ph idx="1"/>
          </p:nvPr>
        </p:nvGraphicFramePr>
        <p:xfrm>
          <a:off x="357158" y="785770"/>
          <a:ext cx="7453314" cy="60722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2" name="Straight Connector 6"/>
          <p:cNvCxnSpPr/>
          <p:nvPr/>
        </p:nvCxnSpPr>
        <p:spPr>
          <a:xfrm rot="10800000">
            <a:off x="357158" y="500042"/>
            <a:ext cx="1500198" cy="1588"/>
          </a:xfrm>
          <a:prstGeom prst="line">
            <a:avLst/>
          </a:prstGeom>
          <a:ln w="14922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Graphic spid="9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-142908" y="285728"/>
            <a:ext cx="7239000" cy="1143000"/>
          </a:xfrm>
        </p:spPr>
        <p:txBody>
          <a:bodyPr>
            <a:normAutofit fontScale="90000"/>
          </a:bodyPr>
          <a:lstStyle/>
          <a:p>
            <a:pPr algn="r"/>
            <a:r>
              <a:rPr lang="ar-SA" dirty="0" err="1" smtClean="0"/>
              <a:t>اقوال</a:t>
            </a:r>
            <a:r>
              <a:rPr lang="ar-SA" dirty="0" smtClean="0"/>
              <a:t> علماء الغرب عن الحضارة </a:t>
            </a:r>
            <a:r>
              <a:rPr lang="ar-SA" dirty="0" err="1" smtClean="0"/>
              <a:t>الاسلامية</a:t>
            </a:r>
            <a:r>
              <a:rPr lang="ar-SA" dirty="0" smtClean="0"/>
              <a:t>: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00034" y="1285860"/>
            <a:ext cx="7239000" cy="4846320"/>
          </a:xfrm>
        </p:spPr>
        <p:txBody>
          <a:bodyPr>
            <a:normAutofit fontScale="92500"/>
          </a:bodyPr>
          <a:lstStyle/>
          <a:p>
            <a:pPr lvl="0">
              <a:lnSpc>
                <a:spcPct val="150000"/>
              </a:lnSpc>
            </a:pPr>
            <a:r>
              <a:rPr lang="ar-SA" sz="2800" b="1" dirty="0" smtClean="0"/>
              <a:t>قال المستشرق </a:t>
            </a:r>
            <a:r>
              <a:rPr lang="ar-SA" sz="2800" b="1" dirty="0" err="1" smtClean="0"/>
              <a:t>الفرنسى</a:t>
            </a:r>
            <a:r>
              <a:rPr lang="ar-SA" sz="2800" b="1" dirty="0" smtClean="0"/>
              <a:t> (جوستاف </a:t>
            </a:r>
            <a:r>
              <a:rPr lang="ar-SA" sz="2800" b="1" dirty="0" err="1" smtClean="0"/>
              <a:t>لوبون</a:t>
            </a:r>
            <a:r>
              <a:rPr lang="ar-SA" sz="2800" b="1" dirty="0" smtClean="0"/>
              <a:t>) في كتابه (حضارة العرب):</a:t>
            </a:r>
          </a:p>
          <a:p>
            <a:pPr lvl="0">
              <a:lnSpc>
                <a:spcPct val="150000"/>
              </a:lnSpc>
            </a:pPr>
            <a:r>
              <a:rPr lang="ar-SA" sz="2800" dirty="0" smtClean="0"/>
              <a:t>" لم يقتصرْ فضلُ العرب والمسلمين في ميدان الحضارة على </a:t>
            </a:r>
            <a:r>
              <a:rPr lang="ar-SA" sz="2800" dirty="0" err="1" smtClean="0"/>
              <a:t>ا</a:t>
            </a:r>
            <a:r>
              <a:rPr lang="ar-SA" sz="2800" dirty="0" smtClean="0"/>
              <a:t>ٔنفسهم، فقد كان لهم </a:t>
            </a:r>
            <a:r>
              <a:rPr lang="ar-SA" sz="2800" dirty="0" err="1" smtClean="0"/>
              <a:t>الا</a:t>
            </a:r>
            <a:r>
              <a:rPr lang="ar-SA" sz="2800" dirty="0" smtClean="0"/>
              <a:t>ٔثرُ البالغ في الشرق والغرب، </a:t>
            </a:r>
            <a:r>
              <a:rPr lang="ar-SA" sz="2800" dirty="0" err="1" smtClean="0"/>
              <a:t>فهمامَدينان</a:t>
            </a:r>
            <a:r>
              <a:rPr lang="ar-SA" sz="2800" dirty="0" smtClean="0"/>
              <a:t> لهم في تَمدُّنهم، </a:t>
            </a:r>
            <a:r>
              <a:rPr lang="ar-SA" sz="2800" dirty="0" err="1" smtClean="0"/>
              <a:t>وا</a:t>
            </a:r>
            <a:r>
              <a:rPr lang="ar-SA" sz="2800" dirty="0" smtClean="0"/>
              <a:t>ٕنَّ هذا </a:t>
            </a:r>
            <a:r>
              <a:rPr lang="ar-SA" sz="2800" dirty="0" err="1" smtClean="0"/>
              <a:t>التا</a:t>
            </a:r>
            <a:r>
              <a:rPr lang="ar-SA" sz="2800" dirty="0" smtClean="0"/>
              <a:t>ٔ</a:t>
            </a:r>
            <a:r>
              <a:rPr lang="ar-SA" sz="2800" dirty="0" err="1" smtClean="0"/>
              <a:t>ثير</a:t>
            </a:r>
            <a:r>
              <a:rPr lang="ar-SA" sz="2800" dirty="0" smtClean="0"/>
              <a:t> خاصٌّ بهم وحدهم؛ فهم الذين هذَّبوا بتأ</a:t>
            </a:r>
            <a:r>
              <a:rPr lang="ar-SA" sz="2800" dirty="0" err="1" smtClean="0"/>
              <a:t>ثيرهم</a:t>
            </a:r>
            <a:r>
              <a:rPr lang="ar-SA" sz="2800" dirty="0" smtClean="0"/>
              <a:t> الخُلُقي البرابرة (الصليبيين)"</a:t>
            </a:r>
          </a:p>
          <a:p>
            <a:endParaRPr lang="ar-SA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15206" y="285728"/>
            <a:ext cx="759359" cy="661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Straight Connector 6"/>
          <p:cNvCxnSpPr/>
          <p:nvPr/>
        </p:nvCxnSpPr>
        <p:spPr>
          <a:xfrm rot="10800000">
            <a:off x="857224" y="1214422"/>
            <a:ext cx="3929090" cy="1588"/>
          </a:xfrm>
          <a:prstGeom prst="line">
            <a:avLst/>
          </a:prstGeom>
          <a:ln w="14922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642918"/>
            <a:ext cx="7239000" cy="1143000"/>
          </a:xfrm>
        </p:spPr>
        <p:txBody>
          <a:bodyPr>
            <a:normAutofit fontScale="90000"/>
          </a:bodyPr>
          <a:lstStyle/>
          <a:p>
            <a:pPr algn="r"/>
            <a:r>
              <a:rPr lang="ar-SA" sz="4000" dirty="0" smtClean="0"/>
              <a:t>خصائص الحضارة </a:t>
            </a:r>
            <a:r>
              <a:rPr lang="ar-SA" sz="4000" dirty="0" err="1" smtClean="0"/>
              <a:t>الاسلامية</a:t>
            </a:r>
            <a:r>
              <a:rPr lang="ar-JO" sz="4000" dirty="0" smtClean="0"/>
              <a:t/>
            </a:r>
            <a:br>
              <a:rPr lang="ar-JO" sz="4000" dirty="0" smtClean="0"/>
            </a:br>
            <a:r>
              <a:rPr lang="ar-JO" dirty="0" smtClean="0"/>
              <a:t/>
            </a:r>
            <a:br>
              <a:rPr lang="ar-JO" dirty="0" smtClean="0"/>
            </a:br>
            <a:endParaRPr lang="ar-JO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15206" y="214290"/>
            <a:ext cx="759359" cy="661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Straight Connector 6"/>
          <p:cNvCxnSpPr/>
          <p:nvPr/>
        </p:nvCxnSpPr>
        <p:spPr>
          <a:xfrm rot="10800000">
            <a:off x="214282" y="571480"/>
            <a:ext cx="928694" cy="1588"/>
          </a:xfrm>
          <a:prstGeom prst="line">
            <a:avLst/>
          </a:prstGeom>
          <a:ln w="14922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عنصر نائب للمحتوى 8"/>
          <p:cNvGraphicFramePr>
            <a:graphicFrameLocks noGrp="1"/>
          </p:cNvGraphicFramePr>
          <p:nvPr>
            <p:ph idx="1"/>
          </p:nvPr>
        </p:nvGraphicFramePr>
        <p:xfrm>
          <a:off x="0" y="785794"/>
          <a:ext cx="8001024" cy="5786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القارئ أحمد العجمي سورة الأنبياء الآية 107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/>
          <a:stretch>
            <a:fillRect/>
          </a:stretch>
        </p:blipFill>
        <p:spPr>
          <a:xfrm>
            <a:off x="7000892" y="471488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260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  <p:bldGraphic spid="9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-214346" y="-285776"/>
            <a:ext cx="7239000" cy="1143000"/>
          </a:xfrm>
        </p:spPr>
        <p:txBody>
          <a:bodyPr/>
          <a:lstStyle/>
          <a:p>
            <a:pPr algn="r"/>
            <a:r>
              <a:rPr lang="ar-SA" dirty="0" smtClean="0"/>
              <a:t>مرتكزات الحضارة </a:t>
            </a:r>
            <a:r>
              <a:rPr lang="ar-SA" dirty="0" err="1" smtClean="0"/>
              <a:t>و</a:t>
            </a:r>
            <a:r>
              <a:rPr lang="ar-SA" dirty="0" smtClean="0"/>
              <a:t> </a:t>
            </a:r>
            <a:r>
              <a:rPr lang="ar-SA" dirty="0" err="1" smtClean="0"/>
              <a:t>اسسها</a:t>
            </a:r>
            <a:r>
              <a:rPr lang="ar-SA" dirty="0" smtClean="0"/>
              <a:t> </a:t>
            </a:r>
            <a:endParaRPr lang="ar-SA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15206" y="214290"/>
            <a:ext cx="759359" cy="661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Straight Connector 6"/>
          <p:cNvCxnSpPr/>
          <p:nvPr/>
        </p:nvCxnSpPr>
        <p:spPr>
          <a:xfrm rot="10800000">
            <a:off x="214282" y="785794"/>
            <a:ext cx="714380" cy="1588"/>
          </a:xfrm>
          <a:prstGeom prst="line">
            <a:avLst/>
          </a:prstGeom>
          <a:ln w="14922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عنصر نائب للمحتوى 8"/>
          <p:cNvGraphicFramePr>
            <a:graphicFrameLocks noGrp="1"/>
          </p:cNvGraphicFramePr>
          <p:nvPr>
            <p:ph idx="1"/>
          </p:nvPr>
        </p:nvGraphicFramePr>
        <p:xfrm>
          <a:off x="0" y="1142984"/>
          <a:ext cx="8143900" cy="5715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9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>
          <a:xfrm>
            <a:off x="785786" y="0"/>
            <a:ext cx="7242048" cy="680068"/>
          </a:xfrm>
        </p:spPr>
        <p:txBody>
          <a:bodyPr/>
          <a:lstStyle/>
          <a:p>
            <a:r>
              <a:rPr lang="ar-SA" dirty="0" smtClean="0"/>
              <a:t>مرتكزات الحضارة </a:t>
            </a:r>
            <a:r>
              <a:rPr lang="ar-SA" dirty="0" err="1" smtClean="0"/>
              <a:t>و</a:t>
            </a:r>
            <a:r>
              <a:rPr lang="ar-SA" dirty="0" smtClean="0"/>
              <a:t> </a:t>
            </a:r>
            <a:r>
              <a:rPr lang="ar-SA" dirty="0" err="1" smtClean="0"/>
              <a:t>اسسها</a:t>
            </a:r>
            <a:r>
              <a:rPr lang="ar-SA" dirty="0" smtClean="0"/>
              <a:t>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0" y="857232"/>
            <a:ext cx="3857620" cy="4829196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</a:pPr>
            <a:r>
              <a:rPr lang="ar-SA" sz="1500" dirty="0" smtClean="0"/>
              <a:t>ولا بد لأي حضارة تتطلّع </a:t>
            </a:r>
            <a:r>
              <a:rPr lang="ar-SA" sz="1500" dirty="0" err="1" smtClean="0"/>
              <a:t>ا</a:t>
            </a:r>
            <a:r>
              <a:rPr lang="ar-SA" sz="1500" dirty="0" smtClean="0"/>
              <a:t>ٕ</a:t>
            </a:r>
            <a:r>
              <a:rPr lang="ar-SA" sz="1500" dirty="0" err="1" smtClean="0"/>
              <a:t>لى</a:t>
            </a:r>
            <a:r>
              <a:rPr lang="ar-SA" sz="1500" dirty="0" smtClean="0"/>
              <a:t> الرّقي والتقدم، وتبحث عن الاستمرارية والبقاء، </a:t>
            </a:r>
            <a:r>
              <a:rPr lang="ar-SA" sz="1500" dirty="0" err="1" smtClean="0"/>
              <a:t>ا</a:t>
            </a:r>
            <a:r>
              <a:rPr lang="ar-SA" sz="1500" dirty="0" smtClean="0"/>
              <a:t>ٔن تهتم بالجانبين معًا، فمن الضروري </a:t>
            </a:r>
            <a:r>
              <a:rPr lang="ar-SA" sz="1500" dirty="0" err="1" smtClean="0"/>
              <a:t>ا</a:t>
            </a:r>
            <a:r>
              <a:rPr lang="ar-SA" sz="1500" dirty="0" smtClean="0"/>
              <a:t>ٔن تهتم بالجانب المعنوي </a:t>
            </a:r>
            <a:r>
              <a:rPr lang="ar-SA" sz="1500" dirty="0" err="1" smtClean="0"/>
              <a:t>والا</a:t>
            </a:r>
            <a:r>
              <a:rPr lang="ar-SA" sz="1500" dirty="0" smtClean="0"/>
              <a:t>ٔخلاقي، بقدر ما تعمل على تطوير الجانب المادي؛</a:t>
            </a:r>
          </a:p>
          <a:p>
            <a:pPr>
              <a:lnSpc>
                <a:spcPct val="170000"/>
              </a:lnSpc>
            </a:pPr>
            <a:r>
              <a:rPr lang="ar-SA" sz="1500" dirty="0" smtClean="0"/>
              <a:t>لأ</a:t>
            </a:r>
            <a:r>
              <a:rPr lang="ar-SA" sz="1500" dirty="0" err="1" smtClean="0"/>
              <a:t>نّها</a:t>
            </a:r>
            <a:r>
              <a:rPr lang="ar-SA" sz="1500" dirty="0" smtClean="0"/>
              <a:t> إن </a:t>
            </a:r>
            <a:r>
              <a:rPr lang="ar-SA" sz="1500" dirty="0" err="1" smtClean="0"/>
              <a:t>ا</a:t>
            </a:r>
            <a:r>
              <a:rPr lang="ar-SA" sz="1500" dirty="0" smtClean="0"/>
              <a:t>ٔغفلت </a:t>
            </a:r>
            <a:r>
              <a:rPr lang="ar-SA" sz="1500" dirty="0" err="1" smtClean="0"/>
              <a:t>ا</a:t>
            </a:r>
            <a:r>
              <a:rPr lang="ar-SA" sz="1500" dirty="0" smtClean="0"/>
              <a:t>ٔحدَهما كان مصيرها </a:t>
            </a:r>
            <a:r>
              <a:rPr lang="ar-SA" sz="1500" dirty="0" err="1" smtClean="0"/>
              <a:t>ا</a:t>
            </a:r>
            <a:r>
              <a:rPr lang="ar-SA" sz="1500" dirty="0" smtClean="0"/>
              <a:t>ٕ</a:t>
            </a:r>
            <a:r>
              <a:rPr lang="ar-SA" sz="1500" dirty="0" err="1" smtClean="0"/>
              <a:t>لى</a:t>
            </a:r>
            <a:r>
              <a:rPr lang="ar-SA" sz="1500" dirty="0" smtClean="0"/>
              <a:t> الانهيار والزّوال، فها هي الحضارات السابقة، كالأ</a:t>
            </a:r>
            <a:r>
              <a:rPr lang="ar-SA" sz="1500" dirty="0" err="1" smtClean="0"/>
              <a:t>شوريّةالبابليّة</a:t>
            </a:r>
            <a:r>
              <a:rPr lang="ar-SA" sz="1500" dirty="0" smtClean="0"/>
              <a:t> والفرعونيّة وغيرها، قد برعت في الجانب المادي، ووصلت فيه </a:t>
            </a:r>
            <a:r>
              <a:rPr lang="ar-SA" sz="1500" dirty="0" err="1" smtClean="0"/>
              <a:t>ا</a:t>
            </a:r>
            <a:r>
              <a:rPr lang="ar-SA" sz="1500" dirty="0" smtClean="0"/>
              <a:t>ٕ</a:t>
            </a:r>
            <a:r>
              <a:rPr lang="ar-SA" sz="1500" dirty="0" err="1" smtClean="0"/>
              <a:t>لى</a:t>
            </a:r>
            <a:r>
              <a:rPr lang="ar-SA" sz="1500" dirty="0" smtClean="0"/>
              <a:t> أ</a:t>
            </a:r>
            <a:r>
              <a:rPr lang="ar-SA" sz="1500" dirty="0" err="1" smtClean="0"/>
              <a:t>قصى</a:t>
            </a:r>
            <a:r>
              <a:rPr lang="ar-SA" sz="1500" dirty="0" smtClean="0"/>
              <a:t> ما يمكنها، </a:t>
            </a:r>
            <a:r>
              <a:rPr lang="ar-SA" sz="1500" dirty="0" err="1" smtClean="0"/>
              <a:t>ا</a:t>
            </a:r>
            <a:r>
              <a:rPr lang="ar-SA" sz="1500" dirty="0" smtClean="0"/>
              <a:t>ٕلا </a:t>
            </a:r>
            <a:r>
              <a:rPr lang="ar-SA" sz="1500" dirty="0" err="1" smtClean="0"/>
              <a:t>ا</a:t>
            </a:r>
            <a:r>
              <a:rPr lang="ar-SA" sz="1500" dirty="0" smtClean="0"/>
              <a:t>ٔ</a:t>
            </a:r>
            <a:r>
              <a:rPr lang="ar-SA" sz="1500" dirty="0" err="1" smtClean="0"/>
              <a:t>نها</a:t>
            </a:r>
            <a:r>
              <a:rPr lang="ar-SA" sz="1500" dirty="0" smtClean="0"/>
              <a:t> لم تُقِمْ للدِّين </a:t>
            </a:r>
            <a:r>
              <a:rPr lang="ar-SA" sz="1500" dirty="0" err="1" smtClean="0"/>
              <a:t>ا</a:t>
            </a:r>
            <a:r>
              <a:rPr lang="ar-SA" sz="1500" dirty="0" smtClean="0"/>
              <a:t>ٔو </a:t>
            </a:r>
            <a:r>
              <a:rPr lang="ar-SA" sz="1500" dirty="0" err="1" smtClean="0"/>
              <a:t>الا</a:t>
            </a:r>
            <a:r>
              <a:rPr lang="ar-SA" sz="1500" dirty="0" smtClean="0"/>
              <a:t>ٔخلاق </a:t>
            </a:r>
            <a:r>
              <a:rPr lang="ar-SA" sz="1500" dirty="0" err="1" smtClean="0"/>
              <a:t>ا</a:t>
            </a:r>
            <a:r>
              <a:rPr lang="ar-SA" sz="1500" dirty="0" smtClean="0"/>
              <a:t>ٔو القِيَم وزنًا، فانهارت وبادت</a:t>
            </a:r>
          </a:p>
          <a:p>
            <a:pPr>
              <a:lnSpc>
                <a:spcPct val="170000"/>
              </a:lnSpc>
            </a:pPr>
            <a:r>
              <a:rPr lang="ar-SA" sz="1500" dirty="0" smtClean="0"/>
              <a:t>فالحضارة </a:t>
            </a:r>
            <a:r>
              <a:rPr lang="ar-SA" sz="1500" dirty="0" err="1" smtClean="0"/>
              <a:t>الا</a:t>
            </a:r>
            <a:r>
              <a:rPr lang="ar-SA" sz="1500" dirty="0" smtClean="0"/>
              <a:t>ٕ</a:t>
            </a:r>
            <a:r>
              <a:rPr lang="ar-SA" sz="1500" dirty="0" err="1" smtClean="0"/>
              <a:t>نسانية</a:t>
            </a:r>
            <a:r>
              <a:rPr lang="ar-SA" sz="1500" dirty="0" smtClean="0"/>
              <a:t> المعاصرة مآلها </a:t>
            </a:r>
            <a:r>
              <a:rPr lang="ar-SA" sz="1500" dirty="0" err="1" smtClean="0"/>
              <a:t>ا</a:t>
            </a:r>
            <a:r>
              <a:rPr lang="ar-SA" sz="1500" dirty="0" smtClean="0"/>
              <a:t>ٕ</a:t>
            </a:r>
            <a:r>
              <a:rPr lang="ar-SA" sz="1500" dirty="0" err="1" smtClean="0"/>
              <a:t>لى</a:t>
            </a:r>
            <a:r>
              <a:rPr lang="ar-SA" sz="1500" dirty="0" smtClean="0"/>
              <a:t> زوال؛ لأ</a:t>
            </a:r>
            <a:r>
              <a:rPr lang="ar-SA" sz="1500" dirty="0" err="1" smtClean="0"/>
              <a:t>نها</a:t>
            </a:r>
            <a:r>
              <a:rPr lang="ar-SA" sz="1500" dirty="0" smtClean="0"/>
              <a:t> قد </a:t>
            </a:r>
            <a:r>
              <a:rPr lang="ar-SA" sz="1500" dirty="0" err="1" smtClean="0"/>
              <a:t>ا</a:t>
            </a:r>
            <a:r>
              <a:rPr lang="ar-SA" sz="1500" dirty="0" smtClean="0"/>
              <a:t>ٔ</a:t>
            </a:r>
            <a:r>
              <a:rPr lang="ar-SA" sz="1500" dirty="0" err="1" smtClean="0"/>
              <a:t>خذت</a:t>
            </a:r>
            <a:r>
              <a:rPr lang="ar-SA" sz="1500" dirty="0" smtClean="0"/>
              <a:t> بالجانب المادي فقط، </a:t>
            </a:r>
            <a:r>
              <a:rPr lang="ar-SA" sz="1500" dirty="0" err="1" smtClean="0"/>
              <a:t>وا</a:t>
            </a:r>
            <a:r>
              <a:rPr lang="ar-SA" sz="1500" dirty="0" smtClean="0"/>
              <a:t>ٔغفلتا لدِّينَ والقِيمَ </a:t>
            </a:r>
            <a:r>
              <a:rPr lang="ar-SA" sz="1500" dirty="0" err="1" smtClean="0"/>
              <a:t>والا</a:t>
            </a:r>
            <a:r>
              <a:rPr lang="ar-SA" sz="1500" dirty="0" smtClean="0"/>
              <a:t>ٔخلاق.</a:t>
            </a:r>
          </a:p>
          <a:p>
            <a:pPr>
              <a:lnSpc>
                <a:spcPct val="170000"/>
              </a:lnSpc>
            </a:pPr>
            <a:endParaRPr lang="ar-SA" sz="15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15206" y="214290"/>
            <a:ext cx="759359" cy="661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Straight Connector 6"/>
          <p:cNvCxnSpPr/>
          <p:nvPr/>
        </p:nvCxnSpPr>
        <p:spPr>
          <a:xfrm rot="10800000">
            <a:off x="214282" y="428604"/>
            <a:ext cx="428628" cy="1588"/>
          </a:xfrm>
          <a:prstGeom prst="line">
            <a:avLst/>
          </a:prstGeom>
          <a:ln w="14922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مشاري العفاسي - سورة الفجر.mp4">
            <a:hlinkClick r:id="" action="ppaction://media"/>
          </p:cNvPr>
          <p:cNvPicPr>
            <a:picLocks noGrp="1" noRot="1" noChangeAspect="1"/>
          </p:cNvPicPr>
          <p:nvPr>
            <p:ph sz="half" idx="2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000496" y="1000108"/>
            <a:ext cx="3643338" cy="5148280"/>
          </a:xfrm>
          <a:prstGeom prst="rect">
            <a:avLst/>
          </a:prstGeom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4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8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1749</TotalTime>
  <Words>641</Words>
  <Application>Microsoft Office PowerPoint</Application>
  <PresentationFormat>عرض على الشاشة (3:4)‏</PresentationFormat>
  <Paragraphs>55</Paragraphs>
  <Slides>11</Slides>
  <Notes>0</Notes>
  <HiddenSlides>0</HiddenSlides>
  <MMClips>3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2" baseType="lpstr">
      <vt:lpstr>Opulent</vt:lpstr>
      <vt:lpstr>الشريحة 1</vt:lpstr>
      <vt:lpstr>فيديو</vt:lpstr>
      <vt:lpstr>تمهيد</vt:lpstr>
      <vt:lpstr>مفهوم الحضارة</vt:lpstr>
      <vt:lpstr>دور الاسلام في بناء الحضارة</vt:lpstr>
      <vt:lpstr>اقوال علماء الغرب عن الحضارة الاسلامية:</vt:lpstr>
      <vt:lpstr>خصائص الحضارة الاسلامية  </vt:lpstr>
      <vt:lpstr>مرتكزات الحضارة و اسسها </vt:lpstr>
      <vt:lpstr>مرتكزات الحضارة و اسسها </vt:lpstr>
      <vt:lpstr>عوامل قوة الحضارات و سقوطها </vt:lpstr>
      <vt:lpstr>ومن عوامل اندثارها وسقوطها: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amani</dc:creator>
  <cp:lastModifiedBy>HI-TECH</cp:lastModifiedBy>
  <cp:revision>196</cp:revision>
  <dcterms:created xsi:type="dcterms:W3CDTF">2017-11-01T10:54:47Z</dcterms:created>
  <dcterms:modified xsi:type="dcterms:W3CDTF">2017-12-03T18:48:56Z</dcterms:modified>
</cp:coreProperties>
</file>