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diagrams/colors2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12" r:id="rId1"/>
  </p:sldMasterIdLst>
  <p:sldIdLst>
    <p:sldId id="256" r:id="rId2"/>
    <p:sldId id="283" r:id="rId3"/>
    <p:sldId id="279" r:id="rId4"/>
    <p:sldId id="281" r:id="rId5"/>
    <p:sldId id="277" r:id="rId6"/>
    <p:sldId id="264" r:id="rId7"/>
    <p:sldId id="278" r:id="rId8"/>
    <p:sldId id="276" r:id="rId9"/>
    <p:sldId id="282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77193" autoAdjust="0"/>
    <p:restoredTop sz="94660"/>
  </p:normalViewPr>
  <p:slideViewPr>
    <p:cSldViewPr>
      <p:cViewPr varScale="1">
        <p:scale>
          <a:sx n="36" d="100"/>
          <a:sy n="36" d="100"/>
        </p:scale>
        <p:origin x="-7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DB5A4D-CF71-4C56-8EDC-8EA8A0B23FFF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JO"/>
        </a:p>
      </dgm:t>
    </dgm:pt>
    <dgm:pt modelId="{CAB140ED-0ECF-4350-90B3-57077FEE8471}">
      <dgm:prSet phldrT="[نص]"/>
      <dgm:spPr/>
      <dgm:t>
        <a:bodyPr/>
        <a:lstStyle/>
        <a:p>
          <a:pPr rtl="1"/>
          <a:r>
            <a:rPr lang="ar-SA" dirty="0" smtClean="0"/>
            <a:t>تمهيد</a:t>
          </a:r>
          <a:endParaRPr lang="ar-JO" dirty="0"/>
        </a:p>
      </dgm:t>
    </dgm:pt>
    <dgm:pt modelId="{04F33028-77F4-4EDB-A251-B4549A63FB32}" type="parTrans" cxnId="{7CDFC0BA-48F1-4915-A6D6-87D1B38E7859}">
      <dgm:prSet/>
      <dgm:spPr/>
      <dgm:t>
        <a:bodyPr/>
        <a:lstStyle/>
        <a:p>
          <a:pPr rtl="1"/>
          <a:endParaRPr lang="ar-JO"/>
        </a:p>
      </dgm:t>
    </dgm:pt>
    <dgm:pt modelId="{70AC35A1-C10E-4B6D-BA41-C8C8E06C6048}" type="sibTrans" cxnId="{7CDFC0BA-48F1-4915-A6D6-87D1B38E7859}">
      <dgm:prSet/>
      <dgm:spPr/>
      <dgm:t>
        <a:bodyPr/>
        <a:lstStyle/>
        <a:p>
          <a:pPr rtl="1"/>
          <a:endParaRPr lang="ar-JO"/>
        </a:p>
      </dgm:t>
    </dgm:pt>
    <dgm:pt modelId="{11BFBE51-0555-4D60-89B4-2A478D7F50A8}">
      <dgm:prSet phldrT="[نص]"/>
      <dgm:spPr/>
      <dgm:t>
        <a:bodyPr/>
        <a:lstStyle/>
        <a:p>
          <a:pPr rtl="1"/>
          <a:endParaRPr lang="ar-JO" dirty="0"/>
        </a:p>
      </dgm:t>
    </dgm:pt>
    <dgm:pt modelId="{FCC65993-97BF-42EF-BF1C-9634D86835C3}" type="parTrans" cxnId="{07413C52-4EDE-40BF-B80E-D811886A9633}">
      <dgm:prSet/>
      <dgm:spPr/>
      <dgm:t>
        <a:bodyPr/>
        <a:lstStyle/>
        <a:p>
          <a:pPr rtl="1"/>
          <a:endParaRPr lang="ar-JO"/>
        </a:p>
      </dgm:t>
    </dgm:pt>
    <dgm:pt modelId="{92928E32-CD81-4223-B2E4-5E694459AB20}" type="sibTrans" cxnId="{07413C52-4EDE-40BF-B80E-D811886A9633}">
      <dgm:prSet/>
      <dgm:spPr/>
      <dgm:t>
        <a:bodyPr/>
        <a:lstStyle/>
        <a:p>
          <a:pPr rtl="1"/>
          <a:endParaRPr lang="ar-JO"/>
        </a:p>
      </dgm:t>
    </dgm:pt>
    <dgm:pt modelId="{C86D957F-B234-47DC-B161-5005F1100CB0}">
      <dgm:prSet phldrT="[نص]"/>
      <dgm:spPr/>
      <dgm:t>
        <a:bodyPr/>
        <a:lstStyle/>
        <a:p>
          <a:pPr rtl="1"/>
          <a:r>
            <a:rPr lang="ar-SA" dirty="0" smtClean="0"/>
            <a:t>هو قيام المسلم بما التزم </a:t>
          </a:r>
          <a:r>
            <a:rPr lang="ar-SA" dirty="0" err="1" smtClean="0"/>
            <a:t>به</a:t>
          </a:r>
          <a:r>
            <a:rPr lang="ar-SA" dirty="0" smtClean="0"/>
            <a:t>، سواءٌ كان قولًا </a:t>
          </a:r>
          <a:r>
            <a:rPr lang="ar-SA" dirty="0" err="1" smtClean="0"/>
            <a:t>ا</a:t>
          </a:r>
          <a:r>
            <a:rPr lang="ar-SA" dirty="0" smtClean="0"/>
            <a:t>ٔو كتابة. ويكون الوفاء بالعهد مع اللّه تعالى </a:t>
          </a:r>
          <a:r>
            <a:rPr lang="ar-SA" dirty="0" err="1" smtClean="0"/>
            <a:t>با</a:t>
          </a:r>
          <a:r>
            <a:rPr lang="ar-SA" dirty="0" smtClean="0"/>
            <a:t>ٔداء ما</a:t>
          </a:r>
          <a:endParaRPr lang="ar-JO" dirty="0"/>
        </a:p>
      </dgm:t>
    </dgm:pt>
    <dgm:pt modelId="{2C08A96A-2227-4007-AAB8-86A18910129B}" type="parTrans" cxnId="{02E2DB0C-FDE2-4D24-91BA-71B392B49D43}">
      <dgm:prSet/>
      <dgm:spPr/>
      <dgm:t>
        <a:bodyPr/>
        <a:lstStyle/>
        <a:p>
          <a:pPr rtl="1"/>
          <a:endParaRPr lang="ar-JO"/>
        </a:p>
      </dgm:t>
    </dgm:pt>
    <dgm:pt modelId="{05561027-FC47-4BB6-BB18-429CF40AE925}" type="sibTrans" cxnId="{02E2DB0C-FDE2-4D24-91BA-71B392B49D43}">
      <dgm:prSet/>
      <dgm:spPr/>
      <dgm:t>
        <a:bodyPr/>
        <a:lstStyle/>
        <a:p>
          <a:pPr rtl="1"/>
          <a:endParaRPr lang="ar-JO"/>
        </a:p>
      </dgm:t>
    </dgm:pt>
    <dgm:pt modelId="{C6E4034B-AF4E-4802-8713-86B5C5DAC997}">
      <dgm:prSet/>
      <dgm:spPr/>
      <dgm:t>
        <a:bodyPr/>
        <a:lstStyle/>
        <a:p>
          <a:pPr rtl="1"/>
          <a:r>
            <a:rPr lang="ar-SA" dirty="0" smtClean="0"/>
            <a:t>اهتم </a:t>
          </a:r>
          <a:r>
            <a:rPr lang="ar-SA" dirty="0" err="1" smtClean="0"/>
            <a:t>الا</a:t>
          </a:r>
          <a:r>
            <a:rPr lang="ar-SA" dirty="0" smtClean="0"/>
            <a:t>ٕسلام بالأخلاق الحميدة اهتمامًا عظيمًا، فقد مدح اللّه الرسولان </a:t>
          </a:r>
          <a:r>
            <a:rPr lang="ar-SA" dirty="0" err="1" smtClean="0"/>
            <a:t>َكَ</a:t>
          </a:r>
          <a:r>
            <a:rPr lang="ar-SA" dirty="0" smtClean="0"/>
            <a:t> ومن هذه </a:t>
          </a:r>
          <a:r>
            <a:rPr lang="ar-SA" dirty="0" err="1" smtClean="0"/>
            <a:t>الا</a:t>
          </a:r>
          <a:r>
            <a:rPr lang="ar-SA" dirty="0" smtClean="0"/>
            <a:t>ٔخلاق الفاضلة خلق الوفاء بالعهد، </a:t>
          </a:r>
          <a:r>
            <a:rPr lang="ar-SA" dirty="0" err="1" smtClean="0"/>
            <a:t>فهوخلق</a:t>
          </a:r>
          <a:r>
            <a:rPr lang="ar-SA" dirty="0" smtClean="0"/>
            <a:t> </a:t>
          </a:r>
          <a:r>
            <a:rPr lang="ar-SA" dirty="0" err="1" smtClean="0"/>
            <a:t>الا</a:t>
          </a:r>
          <a:r>
            <a:rPr lang="ar-SA" dirty="0" smtClean="0"/>
            <a:t>ٔ</a:t>
          </a:r>
          <a:r>
            <a:rPr lang="ar-SA" dirty="0" err="1" smtClean="0"/>
            <a:t>نبياء</a:t>
          </a:r>
          <a:r>
            <a:rPr lang="ar-SA" dirty="0" smtClean="0"/>
            <a:t> والمرسلين عليهم السلام، وخلق المؤمنين المتّقين.</a:t>
          </a:r>
          <a:endParaRPr lang="ar-JO" dirty="0" smtClean="0"/>
        </a:p>
      </dgm:t>
    </dgm:pt>
    <dgm:pt modelId="{8C915914-EF37-497A-B128-7148F65C2402}" type="parTrans" cxnId="{C528437A-2A88-47F3-94D6-53C864410820}">
      <dgm:prSet/>
      <dgm:spPr/>
      <dgm:t>
        <a:bodyPr/>
        <a:lstStyle/>
        <a:p>
          <a:pPr rtl="1"/>
          <a:endParaRPr lang="ar-JO"/>
        </a:p>
      </dgm:t>
    </dgm:pt>
    <dgm:pt modelId="{29C0761F-6EDE-4533-A8EE-715BBA68972F}" type="sibTrans" cxnId="{C528437A-2A88-47F3-94D6-53C864410820}">
      <dgm:prSet/>
      <dgm:spPr/>
      <dgm:t>
        <a:bodyPr/>
        <a:lstStyle/>
        <a:p>
          <a:pPr rtl="1"/>
          <a:endParaRPr lang="ar-JO"/>
        </a:p>
      </dgm:t>
    </dgm:pt>
    <dgm:pt modelId="{FECA8015-27C7-4813-B1E6-DED2E1F04837}">
      <dgm:prSet phldrT="[نص]"/>
      <dgm:spPr/>
      <dgm:t>
        <a:bodyPr/>
        <a:lstStyle/>
        <a:p>
          <a:pPr rtl="1"/>
          <a:r>
            <a:rPr lang="ar-SA" dirty="0" smtClean="0"/>
            <a:t>مفهوم</a:t>
          </a:r>
        </a:p>
        <a:p>
          <a:pPr rtl="1"/>
          <a:r>
            <a:rPr lang="ar-SA" dirty="0" smtClean="0"/>
            <a:t>الوفاء</a:t>
          </a:r>
          <a:endParaRPr lang="ar-JO" dirty="0"/>
        </a:p>
      </dgm:t>
    </dgm:pt>
    <dgm:pt modelId="{412DE131-A5EA-44EC-8429-E3567417AEAD}" type="sibTrans" cxnId="{6DE8F49C-DF76-493F-9DC6-9ED0EF82C3DF}">
      <dgm:prSet/>
      <dgm:spPr/>
      <dgm:t>
        <a:bodyPr/>
        <a:lstStyle/>
        <a:p>
          <a:pPr rtl="1"/>
          <a:endParaRPr lang="ar-JO"/>
        </a:p>
      </dgm:t>
    </dgm:pt>
    <dgm:pt modelId="{3BAD4C61-9F2E-4B77-AB28-5A4B8FD8A294}" type="parTrans" cxnId="{6DE8F49C-DF76-493F-9DC6-9ED0EF82C3DF}">
      <dgm:prSet/>
      <dgm:spPr/>
      <dgm:t>
        <a:bodyPr/>
        <a:lstStyle/>
        <a:p>
          <a:pPr rtl="1"/>
          <a:endParaRPr lang="ar-JO"/>
        </a:p>
      </dgm:t>
    </dgm:pt>
    <dgm:pt modelId="{4F40A182-1332-4242-9DAF-C6CF2DA5EBC5}">
      <dgm:prSet/>
      <dgm:spPr/>
      <dgm:t>
        <a:bodyPr/>
        <a:lstStyle/>
        <a:p>
          <a:pPr rtl="1"/>
          <a:r>
            <a:rPr lang="ar-SA" dirty="0"/>
            <a:t>أمر به، واجتناب ما نهى عنه، ويكون مع الناس بتنفيذ ما وعد به.</a:t>
          </a:r>
        </a:p>
      </dgm:t>
    </dgm:pt>
    <dgm:pt modelId="{742A7D21-FB58-4069-B8BA-E1F1BC1503D4}" type="parTrans" cxnId="{FF3CEC5C-DDF0-48A0-B310-D50156BE407D}">
      <dgm:prSet/>
      <dgm:spPr/>
      <dgm:t>
        <a:bodyPr/>
        <a:lstStyle/>
        <a:p>
          <a:pPr rtl="1"/>
          <a:endParaRPr lang="ar-SA"/>
        </a:p>
      </dgm:t>
    </dgm:pt>
    <dgm:pt modelId="{05762BCC-B86F-42AF-9434-A49CF617F917}" type="sibTrans" cxnId="{FF3CEC5C-DDF0-48A0-B310-D50156BE407D}">
      <dgm:prSet/>
      <dgm:spPr/>
      <dgm:t>
        <a:bodyPr/>
        <a:lstStyle/>
        <a:p>
          <a:pPr rtl="1"/>
          <a:endParaRPr lang="ar-SA"/>
        </a:p>
      </dgm:t>
    </dgm:pt>
    <dgm:pt modelId="{F5CEF23B-2EE5-40C9-A3E3-D01FE94F3437}" type="pres">
      <dgm:prSet presAssocID="{FEDB5A4D-CF71-4C56-8EDC-8EA8A0B23FF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0E206876-FD70-48B3-B5E1-19EE2A4AE603}" type="pres">
      <dgm:prSet presAssocID="{CAB140ED-0ECF-4350-90B3-57077FEE8471}" presName="composite" presStyleCnt="0"/>
      <dgm:spPr/>
    </dgm:pt>
    <dgm:pt modelId="{0E7A05C7-F77E-4DE2-8005-D8B773E5AF6C}" type="pres">
      <dgm:prSet presAssocID="{CAB140ED-0ECF-4350-90B3-57077FEE8471}" presName="parentText" presStyleLbl="alignNode1" presStyleIdx="0" presStyleCnt="2" custScaleY="131561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D1D848A-337B-441C-960B-CA60C3D1F18C}" type="pres">
      <dgm:prSet presAssocID="{CAB140ED-0ECF-4350-90B3-57077FEE8471}" presName="descendantText" presStyleLbl="alignAcc1" presStyleIdx="0" presStyleCnt="2" custScaleY="109656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7AA26568-34CE-49C6-9534-BF1FE6AD8507}" type="pres">
      <dgm:prSet presAssocID="{70AC35A1-C10E-4B6D-BA41-C8C8E06C6048}" presName="sp" presStyleCnt="0"/>
      <dgm:spPr/>
    </dgm:pt>
    <dgm:pt modelId="{3DB1C566-BBD1-4255-9998-940E82B2619A}" type="pres">
      <dgm:prSet presAssocID="{FECA8015-27C7-4813-B1E6-DED2E1F04837}" presName="composite" presStyleCnt="0"/>
      <dgm:spPr/>
    </dgm:pt>
    <dgm:pt modelId="{838D32FE-C3A2-4B37-94CF-1535C2992A2B}" type="pres">
      <dgm:prSet presAssocID="{FECA8015-27C7-4813-B1E6-DED2E1F04837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35F171A-4D19-46C8-80D8-BA5FC0A6FF3C}" type="pres">
      <dgm:prSet presAssocID="{FECA8015-27C7-4813-B1E6-DED2E1F04837}" presName="descendantText" presStyleLbl="alignAcc1" presStyleIdx="1" presStyleCnt="2" custScaleY="151080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</dgm:ptLst>
  <dgm:cxnLst>
    <dgm:cxn modelId="{07413C52-4EDE-40BF-B80E-D811886A9633}" srcId="{CAB140ED-0ECF-4350-90B3-57077FEE8471}" destId="{11BFBE51-0555-4D60-89B4-2A478D7F50A8}" srcOrd="0" destOrd="0" parTransId="{FCC65993-97BF-42EF-BF1C-9634D86835C3}" sibTransId="{92928E32-CD81-4223-B2E4-5E694459AB20}"/>
    <dgm:cxn modelId="{7C0EFB0A-D5E0-4C10-B4A7-62D797693C2A}" type="presOf" srcId="{C6E4034B-AF4E-4802-8713-86B5C5DAC997}" destId="{9D1D848A-337B-441C-960B-CA60C3D1F18C}" srcOrd="0" destOrd="1" presId="urn:microsoft.com/office/officeart/2005/8/layout/chevron2"/>
    <dgm:cxn modelId="{C6147D83-6704-4498-A7B0-F04BD6624701}" type="presOf" srcId="{FECA8015-27C7-4813-B1E6-DED2E1F04837}" destId="{838D32FE-C3A2-4B37-94CF-1535C2992A2B}" srcOrd="0" destOrd="0" presId="urn:microsoft.com/office/officeart/2005/8/layout/chevron2"/>
    <dgm:cxn modelId="{8E725DE2-325A-4E1A-9A2B-8C5D67037559}" type="presOf" srcId="{FEDB5A4D-CF71-4C56-8EDC-8EA8A0B23FFF}" destId="{F5CEF23B-2EE5-40C9-A3E3-D01FE94F3437}" srcOrd="0" destOrd="0" presId="urn:microsoft.com/office/officeart/2005/8/layout/chevron2"/>
    <dgm:cxn modelId="{985584A9-3170-43D5-A912-275D5C774A4A}" type="presOf" srcId="{4F40A182-1332-4242-9DAF-C6CF2DA5EBC5}" destId="{C35F171A-4D19-46C8-80D8-BA5FC0A6FF3C}" srcOrd="0" destOrd="1" presId="urn:microsoft.com/office/officeart/2005/8/layout/chevron2"/>
    <dgm:cxn modelId="{683D8EE1-01A5-4E64-979D-70556746A29B}" type="presOf" srcId="{11BFBE51-0555-4D60-89B4-2A478D7F50A8}" destId="{9D1D848A-337B-441C-960B-CA60C3D1F18C}" srcOrd="0" destOrd="0" presId="urn:microsoft.com/office/officeart/2005/8/layout/chevron2"/>
    <dgm:cxn modelId="{A3FFA7C1-734C-4117-9CA0-174347703481}" type="presOf" srcId="{C86D957F-B234-47DC-B161-5005F1100CB0}" destId="{C35F171A-4D19-46C8-80D8-BA5FC0A6FF3C}" srcOrd="0" destOrd="0" presId="urn:microsoft.com/office/officeart/2005/8/layout/chevron2"/>
    <dgm:cxn modelId="{6DE8F49C-DF76-493F-9DC6-9ED0EF82C3DF}" srcId="{FEDB5A4D-CF71-4C56-8EDC-8EA8A0B23FFF}" destId="{FECA8015-27C7-4813-B1E6-DED2E1F04837}" srcOrd="1" destOrd="0" parTransId="{3BAD4C61-9F2E-4B77-AB28-5A4B8FD8A294}" sibTransId="{412DE131-A5EA-44EC-8429-E3567417AEAD}"/>
    <dgm:cxn modelId="{FF3CEC5C-DDF0-48A0-B310-D50156BE407D}" srcId="{FECA8015-27C7-4813-B1E6-DED2E1F04837}" destId="{4F40A182-1332-4242-9DAF-C6CF2DA5EBC5}" srcOrd="1" destOrd="0" parTransId="{742A7D21-FB58-4069-B8BA-E1F1BC1503D4}" sibTransId="{05762BCC-B86F-42AF-9434-A49CF617F917}"/>
    <dgm:cxn modelId="{7FA23D7B-9B95-42ED-AB9E-BEAEE8E41CFC}" type="presOf" srcId="{CAB140ED-0ECF-4350-90B3-57077FEE8471}" destId="{0E7A05C7-F77E-4DE2-8005-D8B773E5AF6C}" srcOrd="0" destOrd="0" presId="urn:microsoft.com/office/officeart/2005/8/layout/chevron2"/>
    <dgm:cxn modelId="{02E2DB0C-FDE2-4D24-91BA-71B392B49D43}" srcId="{FECA8015-27C7-4813-B1E6-DED2E1F04837}" destId="{C86D957F-B234-47DC-B161-5005F1100CB0}" srcOrd="0" destOrd="0" parTransId="{2C08A96A-2227-4007-AAB8-86A18910129B}" sibTransId="{05561027-FC47-4BB6-BB18-429CF40AE925}"/>
    <dgm:cxn modelId="{C528437A-2A88-47F3-94D6-53C864410820}" srcId="{CAB140ED-0ECF-4350-90B3-57077FEE8471}" destId="{C6E4034B-AF4E-4802-8713-86B5C5DAC997}" srcOrd="1" destOrd="0" parTransId="{8C915914-EF37-497A-B128-7148F65C2402}" sibTransId="{29C0761F-6EDE-4533-A8EE-715BBA68972F}"/>
    <dgm:cxn modelId="{7CDFC0BA-48F1-4915-A6D6-87D1B38E7859}" srcId="{FEDB5A4D-CF71-4C56-8EDC-8EA8A0B23FFF}" destId="{CAB140ED-0ECF-4350-90B3-57077FEE8471}" srcOrd="0" destOrd="0" parTransId="{04F33028-77F4-4EDB-A251-B4549A63FB32}" sibTransId="{70AC35A1-C10E-4B6D-BA41-C8C8E06C6048}"/>
    <dgm:cxn modelId="{2D55C86C-551F-4D1F-B3A9-0E73A3529E9E}" type="presParOf" srcId="{F5CEF23B-2EE5-40C9-A3E3-D01FE94F3437}" destId="{0E206876-FD70-48B3-B5E1-19EE2A4AE603}" srcOrd="0" destOrd="0" presId="urn:microsoft.com/office/officeart/2005/8/layout/chevron2"/>
    <dgm:cxn modelId="{5023ACA2-B944-4A99-AFF7-389D38D93CC9}" type="presParOf" srcId="{0E206876-FD70-48B3-B5E1-19EE2A4AE603}" destId="{0E7A05C7-F77E-4DE2-8005-D8B773E5AF6C}" srcOrd="0" destOrd="0" presId="urn:microsoft.com/office/officeart/2005/8/layout/chevron2"/>
    <dgm:cxn modelId="{F069CFB9-8941-44C9-A181-55746433A9A0}" type="presParOf" srcId="{0E206876-FD70-48B3-B5E1-19EE2A4AE603}" destId="{9D1D848A-337B-441C-960B-CA60C3D1F18C}" srcOrd="1" destOrd="0" presId="urn:microsoft.com/office/officeart/2005/8/layout/chevron2"/>
    <dgm:cxn modelId="{47AE8BEB-8FD5-4096-ABB8-B9E159F2D231}" type="presParOf" srcId="{F5CEF23B-2EE5-40C9-A3E3-D01FE94F3437}" destId="{7AA26568-34CE-49C6-9534-BF1FE6AD8507}" srcOrd="1" destOrd="0" presId="urn:microsoft.com/office/officeart/2005/8/layout/chevron2"/>
    <dgm:cxn modelId="{8E19F2BD-52AE-4822-B9F9-44DBCE2CD1FF}" type="presParOf" srcId="{F5CEF23B-2EE5-40C9-A3E3-D01FE94F3437}" destId="{3DB1C566-BBD1-4255-9998-940E82B2619A}" srcOrd="2" destOrd="0" presId="urn:microsoft.com/office/officeart/2005/8/layout/chevron2"/>
    <dgm:cxn modelId="{A0F70EBE-1BBB-4557-87E6-9A9E087F2AC8}" type="presParOf" srcId="{3DB1C566-BBD1-4255-9998-940E82B2619A}" destId="{838D32FE-C3A2-4B37-94CF-1535C2992A2B}" srcOrd="0" destOrd="0" presId="urn:microsoft.com/office/officeart/2005/8/layout/chevron2"/>
    <dgm:cxn modelId="{225FEE02-6F65-4B50-84FB-B7DEC6CF2EAE}" type="presParOf" srcId="{3DB1C566-BBD1-4255-9998-940E82B2619A}" destId="{C35F171A-4D19-46C8-80D8-BA5FC0A6FF3C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BE5047-2762-48A7-B80C-29F3CD21F8D1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077D9412-8AAB-4A66-B504-F18D10CAFABA}">
      <dgm:prSet phldrT="[نص]"/>
      <dgm:spPr/>
      <dgm:t>
        <a:bodyPr/>
        <a:lstStyle/>
        <a:p>
          <a:pPr rtl="1"/>
          <a:endParaRPr lang="ar-SA" dirty="0"/>
        </a:p>
      </dgm:t>
    </dgm:pt>
    <dgm:pt modelId="{DB1DC856-304E-410C-9B04-AC338741F4BF}" type="parTrans" cxnId="{FB3D5393-E627-411C-8EEA-0182DB58AA1B}">
      <dgm:prSet/>
      <dgm:spPr/>
      <dgm:t>
        <a:bodyPr/>
        <a:lstStyle/>
        <a:p>
          <a:pPr rtl="1"/>
          <a:endParaRPr lang="ar-SA"/>
        </a:p>
      </dgm:t>
    </dgm:pt>
    <dgm:pt modelId="{71A27EF1-FCD8-4413-BEE1-C99ACD06FD74}" type="sibTrans" cxnId="{FB3D5393-E627-411C-8EEA-0182DB58AA1B}">
      <dgm:prSet/>
      <dgm:spPr/>
      <dgm:t>
        <a:bodyPr/>
        <a:lstStyle/>
        <a:p>
          <a:pPr rtl="1"/>
          <a:endParaRPr lang="ar-SA"/>
        </a:p>
      </dgm:t>
    </dgm:pt>
    <dgm:pt modelId="{8B2F044E-FC63-411F-B824-7D497CC58B7F}">
      <dgm:prSet phldrT="[نص]" custT="1"/>
      <dgm:spPr/>
      <dgm:t>
        <a:bodyPr/>
        <a:lstStyle/>
        <a:p>
          <a:pPr rtl="1"/>
          <a:r>
            <a:rPr lang="ar-SA" sz="1600" dirty="0" smtClean="0"/>
            <a:t>رجل  أ</a:t>
          </a:r>
          <a:r>
            <a:rPr lang="ar-SA" sz="1600" dirty="0" err="1" smtClean="0"/>
            <a:t>َعْطَى</a:t>
          </a:r>
          <a:r>
            <a:rPr lang="ar-SA" sz="1600" dirty="0" smtClean="0"/>
            <a:t> </a:t>
          </a:r>
          <a:r>
            <a:rPr lang="ar-SA" sz="1600" dirty="0" err="1" smtClean="0"/>
            <a:t>بِي</a:t>
          </a:r>
          <a:r>
            <a:rPr lang="ar-SA" sz="1600" dirty="0" smtClean="0"/>
            <a:t> ثُمَّ غَدَرَ،</a:t>
          </a:r>
          <a:endParaRPr lang="ar-SA" sz="1600" dirty="0"/>
        </a:p>
      </dgm:t>
    </dgm:pt>
    <dgm:pt modelId="{04FB80D4-03B5-4598-8089-FBA824DFA195}" type="parTrans" cxnId="{1BF5E9DA-AA28-435D-AE72-157F19FEFED6}">
      <dgm:prSet/>
      <dgm:spPr/>
      <dgm:t>
        <a:bodyPr/>
        <a:lstStyle/>
        <a:p>
          <a:pPr rtl="1"/>
          <a:endParaRPr lang="ar-SA"/>
        </a:p>
      </dgm:t>
    </dgm:pt>
    <dgm:pt modelId="{F249B995-6CB4-4D52-AACF-7C46F633DA48}" type="sibTrans" cxnId="{1BF5E9DA-AA28-435D-AE72-157F19FEFED6}">
      <dgm:prSet/>
      <dgm:spPr/>
      <dgm:t>
        <a:bodyPr/>
        <a:lstStyle/>
        <a:p>
          <a:pPr rtl="1"/>
          <a:endParaRPr lang="ar-SA"/>
        </a:p>
      </dgm:t>
    </dgm:pt>
    <dgm:pt modelId="{EFF456C8-CAB8-4D23-917A-DA860EE304E5}">
      <dgm:prSet custT="1"/>
      <dgm:spPr/>
      <dgm:t>
        <a:bodyPr/>
        <a:lstStyle/>
        <a:p>
          <a:pPr rtl="1"/>
          <a:r>
            <a:rPr lang="ar-SA" sz="1400" dirty="0" smtClean="0"/>
            <a:t>وَرَجُلٌ بَاعَ حُرًّا فَأَكَلَ ثَمَنَهُ</a:t>
          </a:r>
          <a:endParaRPr lang="ar-SA" sz="1400" dirty="0"/>
        </a:p>
      </dgm:t>
    </dgm:pt>
    <dgm:pt modelId="{98BBFC0F-DE20-4E50-AE25-6A821059A262}" type="parTrans" cxnId="{4048F217-418C-448C-A9B3-6A8A856FEE7E}">
      <dgm:prSet/>
      <dgm:spPr/>
      <dgm:t>
        <a:bodyPr/>
        <a:lstStyle/>
        <a:p>
          <a:pPr rtl="1"/>
          <a:endParaRPr lang="ar-SA"/>
        </a:p>
      </dgm:t>
    </dgm:pt>
    <dgm:pt modelId="{7693F155-F272-4E14-971A-2DD1C64BD6DD}" type="sibTrans" cxnId="{4048F217-418C-448C-A9B3-6A8A856FEE7E}">
      <dgm:prSet/>
      <dgm:spPr/>
      <dgm:t>
        <a:bodyPr/>
        <a:lstStyle/>
        <a:p>
          <a:pPr rtl="1"/>
          <a:endParaRPr lang="ar-SA"/>
        </a:p>
      </dgm:t>
    </dgm:pt>
    <dgm:pt modelId="{05A8CC06-3F67-4E49-BF79-6212BD813271}">
      <dgm:prSet custT="1"/>
      <dgm:spPr/>
      <dgm:t>
        <a:bodyPr/>
        <a:lstStyle/>
        <a:p>
          <a:pPr rtl="1"/>
          <a:r>
            <a:rPr lang="ar-SA" sz="1200" dirty="0" smtClean="0"/>
            <a:t>وَرَجُلٌ </a:t>
          </a:r>
          <a:r>
            <a:rPr lang="ar-SA" sz="1200" dirty="0" err="1" smtClean="0"/>
            <a:t>اسْتَا</a:t>
          </a:r>
          <a:r>
            <a:rPr lang="ar-SA" sz="1200" dirty="0" smtClean="0"/>
            <a:t>ْٔجَرَ </a:t>
          </a:r>
          <a:r>
            <a:rPr lang="ar-SA" sz="1200" dirty="0" err="1" smtClean="0"/>
            <a:t>ا</a:t>
          </a:r>
          <a:r>
            <a:rPr lang="ar-SA" sz="1200" dirty="0" smtClean="0"/>
            <a:t>َٔجِيرًا فَاسْتَوْفَى مِنْهُ وَلَمْ يُعْطِ </a:t>
          </a:r>
          <a:r>
            <a:rPr lang="ar-SA" sz="1200" dirty="0" err="1" smtClean="0"/>
            <a:t>ا</a:t>
          </a:r>
          <a:r>
            <a:rPr lang="ar-SA" sz="1200" dirty="0" smtClean="0"/>
            <a:t>َٔجْرَهُ"(</a:t>
          </a:r>
          <a:endParaRPr lang="ar-SA" sz="1200" dirty="0"/>
        </a:p>
      </dgm:t>
    </dgm:pt>
    <dgm:pt modelId="{AFEB3222-14B4-4766-99AA-E0062FFF89D6}" type="parTrans" cxnId="{32CF71B0-B29D-496F-8C23-47AE5209191E}">
      <dgm:prSet/>
      <dgm:spPr/>
      <dgm:t>
        <a:bodyPr/>
        <a:lstStyle/>
        <a:p>
          <a:pPr rtl="1"/>
          <a:endParaRPr lang="ar-SA"/>
        </a:p>
      </dgm:t>
    </dgm:pt>
    <dgm:pt modelId="{B1F95B6B-EB86-4153-89F7-77CA2B63FD23}" type="sibTrans" cxnId="{32CF71B0-B29D-496F-8C23-47AE5209191E}">
      <dgm:prSet/>
      <dgm:spPr/>
      <dgm:t>
        <a:bodyPr/>
        <a:lstStyle/>
        <a:p>
          <a:pPr rtl="1"/>
          <a:endParaRPr lang="ar-SA"/>
        </a:p>
      </dgm:t>
    </dgm:pt>
    <dgm:pt modelId="{E80305BB-C4E4-443D-88E5-8CC1E746853F}" type="pres">
      <dgm:prSet presAssocID="{E2BE5047-2762-48A7-B80C-29F3CD21F8D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36E88F1D-0D5C-497D-B57F-AD5F24F5721E}" type="pres">
      <dgm:prSet presAssocID="{077D9412-8AAB-4A66-B504-F18D10CAFABA}" presName="centerShape" presStyleLbl="node0" presStyleIdx="0" presStyleCnt="1"/>
      <dgm:spPr/>
      <dgm:t>
        <a:bodyPr/>
        <a:lstStyle/>
        <a:p>
          <a:pPr rtl="1"/>
          <a:endParaRPr lang="ar-SA"/>
        </a:p>
      </dgm:t>
    </dgm:pt>
    <dgm:pt modelId="{6B969061-4481-4A66-BCB3-84234B400426}" type="pres">
      <dgm:prSet presAssocID="{AFEB3222-14B4-4766-99AA-E0062FFF89D6}" presName="parTrans" presStyleLbl="bgSibTrans2D1" presStyleIdx="0" presStyleCnt="3"/>
      <dgm:spPr/>
      <dgm:t>
        <a:bodyPr/>
        <a:lstStyle/>
        <a:p>
          <a:pPr rtl="1"/>
          <a:endParaRPr lang="ar-SA"/>
        </a:p>
      </dgm:t>
    </dgm:pt>
    <dgm:pt modelId="{4631D014-7B22-4D7D-9D51-730C7EEC9982}" type="pres">
      <dgm:prSet presAssocID="{05A8CC06-3F67-4E49-BF79-6212BD81327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4231984-FCDE-4C3E-B984-D1D61CDC9BD3}" type="pres">
      <dgm:prSet presAssocID="{98BBFC0F-DE20-4E50-AE25-6A821059A262}" presName="parTrans" presStyleLbl="bgSibTrans2D1" presStyleIdx="1" presStyleCnt="3"/>
      <dgm:spPr/>
      <dgm:t>
        <a:bodyPr/>
        <a:lstStyle/>
        <a:p>
          <a:pPr rtl="1"/>
          <a:endParaRPr lang="ar-SA"/>
        </a:p>
      </dgm:t>
    </dgm:pt>
    <dgm:pt modelId="{5F6A3FC2-DF91-4818-9EE1-C0934EAE3E30}" type="pres">
      <dgm:prSet presAssocID="{EFF456C8-CAB8-4D23-917A-DA860EE304E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E7C1B78-DABC-4BAD-8B23-6B7EFDD26B54}" type="pres">
      <dgm:prSet presAssocID="{04FB80D4-03B5-4598-8089-FBA824DFA195}" presName="parTrans" presStyleLbl="bgSibTrans2D1" presStyleIdx="2" presStyleCnt="3"/>
      <dgm:spPr/>
      <dgm:t>
        <a:bodyPr/>
        <a:lstStyle/>
        <a:p>
          <a:pPr rtl="1"/>
          <a:endParaRPr lang="ar-SA"/>
        </a:p>
      </dgm:t>
    </dgm:pt>
    <dgm:pt modelId="{6903C614-8F94-48F2-B91E-49F8B7598D59}" type="pres">
      <dgm:prSet presAssocID="{8B2F044E-FC63-411F-B824-7D497CC58B7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32CF71B0-B29D-496F-8C23-47AE5209191E}" srcId="{077D9412-8AAB-4A66-B504-F18D10CAFABA}" destId="{05A8CC06-3F67-4E49-BF79-6212BD813271}" srcOrd="0" destOrd="0" parTransId="{AFEB3222-14B4-4766-99AA-E0062FFF89D6}" sibTransId="{B1F95B6B-EB86-4153-89F7-77CA2B63FD23}"/>
    <dgm:cxn modelId="{4145AF1C-D63F-4B8A-9E52-496F94925CDB}" type="presOf" srcId="{AFEB3222-14B4-4766-99AA-E0062FFF89D6}" destId="{6B969061-4481-4A66-BCB3-84234B400426}" srcOrd="0" destOrd="0" presId="urn:microsoft.com/office/officeart/2005/8/layout/radial4"/>
    <dgm:cxn modelId="{5F24528B-A0F9-4116-BD20-9C34BF069AF6}" type="presOf" srcId="{077D9412-8AAB-4A66-B504-F18D10CAFABA}" destId="{36E88F1D-0D5C-497D-B57F-AD5F24F5721E}" srcOrd="0" destOrd="0" presId="urn:microsoft.com/office/officeart/2005/8/layout/radial4"/>
    <dgm:cxn modelId="{98B72FA5-5C2A-4172-9B6D-F4EEFB99CA51}" type="presOf" srcId="{04FB80D4-03B5-4598-8089-FBA824DFA195}" destId="{1E7C1B78-DABC-4BAD-8B23-6B7EFDD26B54}" srcOrd="0" destOrd="0" presId="urn:microsoft.com/office/officeart/2005/8/layout/radial4"/>
    <dgm:cxn modelId="{AC6CBE0A-526E-4896-9312-87A3DC4A7166}" type="presOf" srcId="{EFF456C8-CAB8-4D23-917A-DA860EE304E5}" destId="{5F6A3FC2-DF91-4818-9EE1-C0934EAE3E30}" srcOrd="0" destOrd="0" presId="urn:microsoft.com/office/officeart/2005/8/layout/radial4"/>
    <dgm:cxn modelId="{1BF5E9DA-AA28-435D-AE72-157F19FEFED6}" srcId="{077D9412-8AAB-4A66-B504-F18D10CAFABA}" destId="{8B2F044E-FC63-411F-B824-7D497CC58B7F}" srcOrd="2" destOrd="0" parTransId="{04FB80D4-03B5-4598-8089-FBA824DFA195}" sibTransId="{F249B995-6CB4-4D52-AACF-7C46F633DA48}"/>
    <dgm:cxn modelId="{321CDD45-C1D4-4E6D-81BC-2580BE405EFF}" type="presOf" srcId="{05A8CC06-3F67-4E49-BF79-6212BD813271}" destId="{4631D014-7B22-4D7D-9D51-730C7EEC9982}" srcOrd="0" destOrd="0" presId="urn:microsoft.com/office/officeart/2005/8/layout/radial4"/>
    <dgm:cxn modelId="{903913DF-7B6F-4BA6-B0B4-3718A02BABDC}" type="presOf" srcId="{8B2F044E-FC63-411F-B824-7D497CC58B7F}" destId="{6903C614-8F94-48F2-B91E-49F8B7598D59}" srcOrd="0" destOrd="0" presId="urn:microsoft.com/office/officeart/2005/8/layout/radial4"/>
    <dgm:cxn modelId="{09C1C993-FDE9-4C7B-A1A3-FF4D7E4DE109}" type="presOf" srcId="{E2BE5047-2762-48A7-B80C-29F3CD21F8D1}" destId="{E80305BB-C4E4-443D-88E5-8CC1E746853F}" srcOrd="0" destOrd="0" presId="urn:microsoft.com/office/officeart/2005/8/layout/radial4"/>
    <dgm:cxn modelId="{FB3D5393-E627-411C-8EEA-0182DB58AA1B}" srcId="{E2BE5047-2762-48A7-B80C-29F3CD21F8D1}" destId="{077D9412-8AAB-4A66-B504-F18D10CAFABA}" srcOrd="0" destOrd="0" parTransId="{DB1DC856-304E-410C-9B04-AC338741F4BF}" sibTransId="{71A27EF1-FCD8-4413-BEE1-C99ACD06FD74}"/>
    <dgm:cxn modelId="{F758C91A-0789-4250-84A7-B69E775407EC}" type="presOf" srcId="{98BBFC0F-DE20-4E50-AE25-6A821059A262}" destId="{34231984-FCDE-4C3E-B984-D1D61CDC9BD3}" srcOrd="0" destOrd="0" presId="urn:microsoft.com/office/officeart/2005/8/layout/radial4"/>
    <dgm:cxn modelId="{4048F217-418C-448C-A9B3-6A8A856FEE7E}" srcId="{077D9412-8AAB-4A66-B504-F18D10CAFABA}" destId="{EFF456C8-CAB8-4D23-917A-DA860EE304E5}" srcOrd="1" destOrd="0" parTransId="{98BBFC0F-DE20-4E50-AE25-6A821059A262}" sibTransId="{7693F155-F272-4E14-971A-2DD1C64BD6DD}"/>
    <dgm:cxn modelId="{B84C9060-1F47-4687-94B8-42181072D81B}" type="presParOf" srcId="{E80305BB-C4E4-443D-88E5-8CC1E746853F}" destId="{36E88F1D-0D5C-497D-B57F-AD5F24F5721E}" srcOrd="0" destOrd="0" presId="urn:microsoft.com/office/officeart/2005/8/layout/radial4"/>
    <dgm:cxn modelId="{5637B2E4-4905-4BF0-AF38-8FF1DC4D986B}" type="presParOf" srcId="{E80305BB-C4E4-443D-88E5-8CC1E746853F}" destId="{6B969061-4481-4A66-BCB3-84234B400426}" srcOrd="1" destOrd="0" presId="urn:microsoft.com/office/officeart/2005/8/layout/radial4"/>
    <dgm:cxn modelId="{479DE21D-561B-41FC-974B-D61CB47DCCBC}" type="presParOf" srcId="{E80305BB-C4E4-443D-88E5-8CC1E746853F}" destId="{4631D014-7B22-4D7D-9D51-730C7EEC9982}" srcOrd="2" destOrd="0" presId="urn:microsoft.com/office/officeart/2005/8/layout/radial4"/>
    <dgm:cxn modelId="{34BCE5FE-7376-44E7-A6A0-E65A7CB0D1AD}" type="presParOf" srcId="{E80305BB-C4E4-443D-88E5-8CC1E746853F}" destId="{34231984-FCDE-4C3E-B984-D1D61CDC9BD3}" srcOrd="3" destOrd="0" presId="urn:microsoft.com/office/officeart/2005/8/layout/radial4"/>
    <dgm:cxn modelId="{64B597B6-A0FC-4584-927E-217376572FAE}" type="presParOf" srcId="{E80305BB-C4E4-443D-88E5-8CC1E746853F}" destId="{5F6A3FC2-DF91-4818-9EE1-C0934EAE3E30}" srcOrd="4" destOrd="0" presId="urn:microsoft.com/office/officeart/2005/8/layout/radial4"/>
    <dgm:cxn modelId="{74DB41D0-3559-400B-A717-C6CE6BBE1341}" type="presParOf" srcId="{E80305BB-C4E4-443D-88E5-8CC1E746853F}" destId="{1E7C1B78-DABC-4BAD-8B23-6B7EFDD26B54}" srcOrd="5" destOrd="0" presId="urn:microsoft.com/office/officeart/2005/8/layout/radial4"/>
    <dgm:cxn modelId="{36301C4D-D71C-4EFC-9670-17BD4CFD21C4}" type="presParOf" srcId="{E80305BB-C4E4-443D-88E5-8CC1E746853F}" destId="{6903C614-8F94-48F2-B91E-49F8B7598D59}" srcOrd="6" destOrd="0" presId="urn:microsoft.com/office/officeart/2005/8/layout/radial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E9CCD5-CB6F-4FBC-B61C-232CBB33108B}" type="doc">
      <dgm:prSet loTypeId="urn:microsoft.com/office/officeart/2005/8/layout/radial2" loCatId="relationship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69010E65-3F07-450B-9D5B-6B75C0CB7BAB}">
      <dgm:prSet custT="1"/>
      <dgm:spPr/>
      <dgm:t>
        <a:bodyPr/>
        <a:lstStyle/>
        <a:p>
          <a:pPr rtl="1"/>
          <a:r>
            <a:rPr lang="ar-SA" sz="1500" baseline="0" dirty="0" smtClean="0">
              <a:solidFill>
                <a:schemeClr val="bg1"/>
              </a:solidFill>
            </a:rPr>
            <a:t>للوفاء بالعهود قيمة </a:t>
          </a:r>
          <a:r>
            <a:rPr lang="ar-SA" sz="1500" baseline="0" dirty="0" err="1" smtClean="0">
              <a:solidFill>
                <a:schemeClr val="bg1"/>
              </a:solidFill>
            </a:rPr>
            <a:t>ا</a:t>
          </a:r>
          <a:r>
            <a:rPr lang="ar-SA" sz="1500" baseline="0" dirty="0" smtClean="0">
              <a:solidFill>
                <a:schemeClr val="bg1"/>
              </a:solidFill>
            </a:rPr>
            <a:t>ٕ</a:t>
          </a:r>
          <a:r>
            <a:rPr lang="ar-SA" sz="1500" baseline="0" dirty="0" err="1" smtClean="0">
              <a:solidFill>
                <a:schemeClr val="bg1"/>
              </a:solidFill>
            </a:rPr>
            <a:t>نسانيّة</a:t>
          </a:r>
          <a:r>
            <a:rPr lang="ar-SA" sz="1500" baseline="0" dirty="0" smtClean="0">
              <a:solidFill>
                <a:schemeClr val="bg1"/>
              </a:solidFill>
            </a:rPr>
            <a:t> </a:t>
          </a:r>
          <a:r>
            <a:rPr lang="ar-SA" sz="1500" baseline="0" dirty="0" err="1" smtClean="0">
              <a:solidFill>
                <a:schemeClr val="bg1"/>
              </a:solidFill>
            </a:rPr>
            <a:t>وا</a:t>
          </a:r>
          <a:r>
            <a:rPr lang="ar-SA" sz="1500" baseline="0" dirty="0" smtClean="0">
              <a:solidFill>
                <a:schemeClr val="bg1"/>
              </a:solidFill>
            </a:rPr>
            <a:t>ٔ</a:t>
          </a:r>
          <a:r>
            <a:rPr lang="ar-SA" sz="1500" baseline="0" dirty="0" err="1" smtClean="0">
              <a:solidFill>
                <a:schemeClr val="bg1"/>
              </a:solidFill>
            </a:rPr>
            <a:t>خلاقيّة</a:t>
          </a:r>
          <a:r>
            <a:rPr lang="ar-SA" sz="1500" baseline="0" dirty="0" smtClean="0">
              <a:solidFill>
                <a:schemeClr val="bg1"/>
              </a:solidFill>
            </a:rPr>
            <a:t> عظمى؛ لأ</a:t>
          </a:r>
          <a:r>
            <a:rPr lang="ar-SA" sz="1500" baseline="0" dirty="0" err="1" smtClean="0">
              <a:solidFill>
                <a:schemeClr val="bg1"/>
              </a:solidFill>
            </a:rPr>
            <a:t>نّه</a:t>
          </a:r>
          <a:r>
            <a:rPr lang="ar-SA" sz="1500" baseline="0" dirty="0" smtClean="0">
              <a:solidFill>
                <a:schemeClr val="bg1"/>
              </a:solidFill>
            </a:rPr>
            <a:t> يُرْسي دعائم الثّقة في </a:t>
          </a:r>
          <a:r>
            <a:rPr lang="ar-SA" sz="1500" baseline="0" dirty="0" err="1" smtClean="0">
              <a:solidFill>
                <a:schemeClr val="bg1"/>
              </a:solidFill>
            </a:rPr>
            <a:t>الا</a:t>
          </a:r>
          <a:r>
            <a:rPr lang="ar-SA" sz="1500" baseline="0" dirty="0" smtClean="0">
              <a:solidFill>
                <a:schemeClr val="bg1"/>
              </a:solidFill>
            </a:rPr>
            <a:t>ٔفراد، ويُؤكّد </a:t>
          </a:r>
          <a:r>
            <a:rPr lang="ar-SA" sz="1500" baseline="0" dirty="0" err="1" smtClean="0">
              <a:solidFill>
                <a:schemeClr val="bg1"/>
              </a:solidFill>
            </a:rPr>
            <a:t>ا</a:t>
          </a:r>
          <a:r>
            <a:rPr lang="ar-SA" sz="1500" baseline="0" dirty="0" smtClean="0">
              <a:solidFill>
                <a:schemeClr val="bg1"/>
              </a:solidFill>
            </a:rPr>
            <a:t>ٔ</a:t>
          </a:r>
          <a:r>
            <a:rPr lang="ar-SA" sz="1500" baseline="0" dirty="0" err="1" smtClean="0">
              <a:solidFill>
                <a:schemeClr val="bg1"/>
              </a:solidFill>
            </a:rPr>
            <a:t>واصر</a:t>
          </a:r>
          <a:r>
            <a:rPr lang="ar-SA" sz="1500" baseline="0" dirty="0" smtClean="0">
              <a:solidFill>
                <a:schemeClr val="bg1"/>
              </a:solidFill>
            </a:rPr>
            <a:t> التّعاون</a:t>
          </a:r>
          <a:endParaRPr lang="ar-SA" sz="1500" dirty="0">
            <a:solidFill>
              <a:schemeClr val="bg1"/>
            </a:solidFill>
          </a:endParaRPr>
        </a:p>
      </dgm:t>
    </dgm:pt>
    <dgm:pt modelId="{F124B5D0-F6BB-46EB-A90D-3FE4145ADDA2}" type="parTrans" cxnId="{9C7E676C-B91A-46F4-8A29-0881A84BFA8A}">
      <dgm:prSet/>
      <dgm:spPr/>
      <dgm:t>
        <a:bodyPr/>
        <a:lstStyle/>
        <a:p>
          <a:pPr rtl="1"/>
          <a:endParaRPr lang="ar-SA"/>
        </a:p>
      </dgm:t>
    </dgm:pt>
    <dgm:pt modelId="{D5371C89-9D6A-4B69-B49B-76E3188537AF}" type="sibTrans" cxnId="{9C7E676C-B91A-46F4-8A29-0881A84BFA8A}">
      <dgm:prSet/>
      <dgm:spPr/>
      <dgm:t>
        <a:bodyPr/>
        <a:lstStyle/>
        <a:p>
          <a:pPr rtl="1"/>
          <a:endParaRPr lang="ar-SA"/>
        </a:p>
      </dgm:t>
    </dgm:pt>
    <dgm:pt modelId="{122053F9-B771-4B8A-91AB-1E9212E5D7D9}">
      <dgm:prSet custT="1"/>
      <dgm:spPr/>
      <dgm:t>
        <a:bodyPr/>
        <a:lstStyle/>
        <a:p>
          <a:pPr rtl="1"/>
          <a:r>
            <a:rPr lang="ar-SA" sz="1500" baseline="0" dirty="0" smtClean="0">
              <a:solidFill>
                <a:schemeClr val="bg1"/>
              </a:solidFill>
            </a:rPr>
            <a:t>في المجتمع، حيث تنتشرُ المحبة بين الناس، ويسودُ </a:t>
          </a:r>
          <a:r>
            <a:rPr lang="ar-SA" sz="1500" baseline="0" dirty="0" err="1" smtClean="0">
              <a:solidFill>
                <a:schemeClr val="bg1"/>
              </a:solidFill>
            </a:rPr>
            <a:t>الا</a:t>
          </a:r>
          <a:r>
            <a:rPr lang="ar-SA" sz="1500" baseline="0" dirty="0" smtClean="0">
              <a:solidFill>
                <a:schemeClr val="bg1"/>
              </a:solidFill>
            </a:rPr>
            <a:t>ٔمن </a:t>
          </a:r>
          <a:r>
            <a:rPr lang="ar-SA" sz="1500" baseline="0" dirty="0" err="1" smtClean="0">
              <a:solidFill>
                <a:schemeClr val="bg1"/>
              </a:solidFill>
            </a:rPr>
            <a:t>والا</a:t>
          </a:r>
          <a:r>
            <a:rPr lang="ar-SA" sz="1500" baseline="0" dirty="0" smtClean="0">
              <a:solidFill>
                <a:schemeClr val="bg1"/>
              </a:solidFill>
            </a:rPr>
            <a:t>ٔ</a:t>
          </a:r>
          <a:r>
            <a:rPr lang="ar-SA" sz="1500" baseline="0" dirty="0" err="1" smtClean="0">
              <a:solidFill>
                <a:schemeClr val="bg1"/>
              </a:solidFill>
            </a:rPr>
            <a:t>مان</a:t>
          </a:r>
          <a:r>
            <a:rPr lang="ar-SA" sz="1500" baseline="0" dirty="0" smtClean="0">
              <a:solidFill>
                <a:schemeClr val="bg1"/>
              </a:solidFill>
            </a:rPr>
            <a:t>، وتُصانُ الدماء </a:t>
          </a:r>
          <a:r>
            <a:rPr lang="ar-SA" sz="1500" baseline="0" dirty="0" err="1" smtClean="0">
              <a:solidFill>
                <a:schemeClr val="bg1"/>
              </a:solidFill>
            </a:rPr>
            <a:t>والا</a:t>
          </a:r>
          <a:r>
            <a:rPr lang="ar-SA" sz="1500" baseline="0" dirty="0" smtClean="0">
              <a:solidFill>
                <a:schemeClr val="bg1"/>
              </a:solidFill>
            </a:rPr>
            <a:t>ٔموال، </a:t>
          </a:r>
          <a:endParaRPr lang="ar-SA" sz="1500" dirty="0">
            <a:solidFill>
              <a:schemeClr val="bg1"/>
            </a:solidFill>
          </a:endParaRPr>
        </a:p>
      </dgm:t>
    </dgm:pt>
    <dgm:pt modelId="{F5F423F6-B60E-4FD8-B430-BA38664E8D8A}" type="parTrans" cxnId="{288F9CE3-1DDD-4B85-8CEC-3C0E7B630C67}">
      <dgm:prSet/>
      <dgm:spPr/>
      <dgm:t>
        <a:bodyPr/>
        <a:lstStyle/>
        <a:p>
          <a:pPr rtl="1"/>
          <a:endParaRPr lang="ar-SA"/>
        </a:p>
      </dgm:t>
    </dgm:pt>
    <dgm:pt modelId="{0EAC565F-2191-4A84-9712-61E1D759A6F8}" type="sibTrans" cxnId="{288F9CE3-1DDD-4B85-8CEC-3C0E7B630C67}">
      <dgm:prSet/>
      <dgm:spPr/>
      <dgm:t>
        <a:bodyPr/>
        <a:lstStyle/>
        <a:p>
          <a:pPr rtl="1"/>
          <a:endParaRPr lang="ar-SA"/>
        </a:p>
      </dgm:t>
    </dgm:pt>
    <dgm:pt modelId="{FDC9CA69-60F6-44BC-B8E6-6236C386399A}">
      <dgm:prSet custT="1"/>
      <dgm:spPr/>
      <dgm:t>
        <a:bodyPr/>
        <a:lstStyle/>
        <a:p>
          <a:pPr rtl="1"/>
          <a:r>
            <a:rPr lang="ar-SA" sz="1500" baseline="0" dirty="0" err="1" smtClean="0">
              <a:solidFill>
                <a:schemeClr val="bg1"/>
              </a:solidFill>
            </a:rPr>
            <a:t>وتتطورالصناعات</a:t>
          </a:r>
          <a:r>
            <a:rPr lang="ar-SA" sz="1500" baseline="0" dirty="0" smtClean="0">
              <a:solidFill>
                <a:schemeClr val="bg1"/>
              </a:solidFill>
            </a:rPr>
            <a:t>، ويزدهر الاقتصاد، ويعمّ الخير، ولها </a:t>
          </a:r>
          <a:r>
            <a:rPr lang="ar-SA" sz="1500" baseline="0" dirty="0" err="1" smtClean="0">
              <a:solidFill>
                <a:schemeClr val="bg1"/>
              </a:solidFill>
            </a:rPr>
            <a:t>ا</a:t>
          </a:r>
          <a:r>
            <a:rPr lang="ar-SA" sz="1500" baseline="0" dirty="0" smtClean="0">
              <a:solidFill>
                <a:schemeClr val="bg1"/>
              </a:solidFill>
            </a:rPr>
            <a:t>ٔجر عظيم عند الله يوم القيامة</a:t>
          </a:r>
          <a:endParaRPr lang="ar-SA" sz="1500" baseline="0" dirty="0">
            <a:solidFill>
              <a:schemeClr val="bg1"/>
            </a:solidFill>
          </a:endParaRPr>
        </a:p>
      </dgm:t>
    </dgm:pt>
    <dgm:pt modelId="{0C9D9641-7492-476E-B74F-35A72E32CD3B}" type="parTrans" cxnId="{67F657A0-C467-44AD-97D4-7507C6E4E62D}">
      <dgm:prSet/>
      <dgm:spPr/>
      <dgm:t>
        <a:bodyPr/>
        <a:lstStyle/>
        <a:p>
          <a:pPr rtl="1"/>
          <a:endParaRPr lang="ar-SA"/>
        </a:p>
      </dgm:t>
    </dgm:pt>
    <dgm:pt modelId="{34949060-C0C5-4F6C-9BD1-D00ABB79ED41}" type="sibTrans" cxnId="{67F657A0-C467-44AD-97D4-7507C6E4E62D}">
      <dgm:prSet/>
      <dgm:spPr/>
      <dgm:t>
        <a:bodyPr/>
        <a:lstStyle/>
        <a:p>
          <a:pPr rtl="1"/>
          <a:endParaRPr lang="ar-SA"/>
        </a:p>
      </dgm:t>
    </dgm:pt>
    <dgm:pt modelId="{C3D7E34C-5387-4B7F-B737-60A85BB18A09}">
      <dgm:prSet/>
      <dgm:spPr/>
      <dgm:t>
        <a:bodyPr/>
        <a:lstStyle/>
        <a:p>
          <a:pPr rtl="1"/>
          <a:r>
            <a:rPr lang="ar-SA" baseline="0" dirty="0" smtClean="0">
              <a:solidFill>
                <a:schemeClr val="bg1"/>
              </a:solidFill>
            </a:rPr>
            <a:t>ولها </a:t>
          </a:r>
          <a:r>
            <a:rPr lang="ar-SA" baseline="0" dirty="0" err="1" smtClean="0">
              <a:solidFill>
                <a:schemeClr val="bg1"/>
              </a:solidFill>
            </a:rPr>
            <a:t>ا</a:t>
          </a:r>
          <a:r>
            <a:rPr lang="ar-SA" baseline="0" dirty="0" smtClean="0">
              <a:solidFill>
                <a:schemeClr val="bg1"/>
              </a:solidFill>
            </a:rPr>
            <a:t>ٔجر عظيم عند الله يوم القيامة وعهدُ اللّه </a:t>
          </a:r>
          <a:r>
            <a:rPr lang="ar-SA" baseline="0" dirty="0" err="1" smtClean="0">
              <a:solidFill>
                <a:schemeClr val="bg1"/>
              </a:solidFill>
            </a:rPr>
            <a:t>ا</a:t>
          </a:r>
          <a:r>
            <a:rPr lang="ar-SA" baseline="0" dirty="0" smtClean="0">
              <a:solidFill>
                <a:schemeClr val="bg1"/>
              </a:solidFill>
            </a:rPr>
            <a:t>ٕليهم </a:t>
          </a:r>
          <a:r>
            <a:rPr lang="ar-SA" baseline="0" dirty="0" err="1" smtClean="0">
              <a:solidFill>
                <a:schemeClr val="bg1"/>
              </a:solidFill>
            </a:rPr>
            <a:t>ا</a:t>
          </a:r>
          <a:r>
            <a:rPr lang="ar-SA" baseline="0" dirty="0" smtClean="0">
              <a:solidFill>
                <a:schemeClr val="bg1"/>
              </a:solidFill>
            </a:rPr>
            <a:t>ٕ</a:t>
          </a:r>
          <a:r>
            <a:rPr lang="ar-SA" baseline="0" dirty="0" err="1" smtClean="0">
              <a:solidFill>
                <a:schemeClr val="bg1"/>
              </a:solidFill>
            </a:rPr>
            <a:t>دخالهم</a:t>
          </a:r>
          <a:r>
            <a:rPr lang="ar-SA" baseline="0" dirty="0" smtClean="0">
              <a:solidFill>
                <a:schemeClr val="bg1"/>
              </a:solidFill>
            </a:rPr>
            <a:t> الجنة </a:t>
          </a:r>
          <a:r>
            <a:rPr lang="ar-SA" baseline="0" dirty="0" err="1" smtClean="0">
              <a:solidFill>
                <a:schemeClr val="bg1"/>
              </a:solidFill>
            </a:rPr>
            <a:t>ا</a:t>
          </a:r>
          <a:r>
            <a:rPr lang="ar-SA" baseline="0" dirty="0" smtClean="0">
              <a:solidFill>
                <a:schemeClr val="bg1"/>
              </a:solidFill>
            </a:rPr>
            <a:t>ٕن هم </a:t>
          </a:r>
          <a:r>
            <a:rPr lang="ar-SA" baseline="0" dirty="0" err="1" smtClean="0">
              <a:solidFill>
                <a:schemeClr val="bg1"/>
              </a:solidFill>
            </a:rPr>
            <a:t>ا</a:t>
          </a:r>
          <a:r>
            <a:rPr lang="ar-SA" baseline="0" dirty="0" smtClean="0">
              <a:solidFill>
                <a:schemeClr val="bg1"/>
              </a:solidFill>
            </a:rPr>
            <a:t>ٕ</a:t>
          </a:r>
          <a:r>
            <a:rPr lang="ar-SA" baseline="0" dirty="0" err="1" smtClean="0">
              <a:solidFill>
                <a:schemeClr val="bg1"/>
              </a:solidFill>
            </a:rPr>
            <a:t>لتزموا</a:t>
          </a:r>
          <a:r>
            <a:rPr lang="ar-SA" baseline="0" dirty="0" smtClean="0">
              <a:solidFill>
                <a:schemeClr val="bg1"/>
              </a:solidFill>
            </a:rPr>
            <a:t> بالوفاء بالعهد.</a:t>
          </a:r>
          <a:endParaRPr lang="ar-SA" baseline="0" dirty="0">
            <a:solidFill>
              <a:schemeClr val="bg1"/>
            </a:solidFill>
          </a:endParaRPr>
        </a:p>
      </dgm:t>
    </dgm:pt>
    <dgm:pt modelId="{B71B576F-2777-43A2-803F-7C2298C27F2A}" type="parTrans" cxnId="{61A808A0-DC71-4A38-936D-A9884BF0DC78}">
      <dgm:prSet/>
      <dgm:spPr/>
      <dgm:t>
        <a:bodyPr/>
        <a:lstStyle/>
        <a:p>
          <a:pPr rtl="1"/>
          <a:endParaRPr lang="ar-SA"/>
        </a:p>
      </dgm:t>
    </dgm:pt>
    <dgm:pt modelId="{5478C04E-DE07-4EB2-9FA5-8F60EE34824C}" type="sibTrans" cxnId="{61A808A0-DC71-4A38-936D-A9884BF0DC78}">
      <dgm:prSet/>
      <dgm:spPr/>
      <dgm:t>
        <a:bodyPr/>
        <a:lstStyle/>
        <a:p>
          <a:pPr rtl="1"/>
          <a:endParaRPr lang="ar-SA"/>
        </a:p>
      </dgm:t>
    </dgm:pt>
    <dgm:pt modelId="{E056B227-EDEB-4A4F-B6E5-85BE3BDC5AC9}" type="pres">
      <dgm:prSet presAssocID="{9BE9CCD5-CB6F-4FBC-B61C-232CBB33108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B4A6CE3A-669E-4C20-ABB7-8718E5EB9BE6}" type="pres">
      <dgm:prSet presAssocID="{9BE9CCD5-CB6F-4FBC-B61C-232CBB33108B}" presName="cycle" presStyleCnt="0"/>
      <dgm:spPr/>
    </dgm:pt>
    <dgm:pt modelId="{03E0BD78-C5CF-4806-9092-403D0A85366C}" type="pres">
      <dgm:prSet presAssocID="{9BE9CCD5-CB6F-4FBC-B61C-232CBB33108B}" presName="centerShape" presStyleCnt="0"/>
      <dgm:spPr/>
    </dgm:pt>
    <dgm:pt modelId="{BB5FDE93-423D-40EE-B24E-DFFC99AF5C7A}" type="pres">
      <dgm:prSet presAssocID="{9BE9CCD5-CB6F-4FBC-B61C-232CBB33108B}" presName="connSite" presStyleLbl="node1" presStyleIdx="0" presStyleCnt="5"/>
      <dgm:spPr/>
    </dgm:pt>
    <dgm:pt modelId="{58C6EE09-4049-42A3-86BE-CAF98E20FD34}" type="pres">
      <dgm:prSet presAssocID="{9BE9CCD5-CB6F-4FBC-B61C-232CBB33108B}" presName="visible" presStyleLbl="node1" presStyleIdx="0" presStyleCnt="5" custScaleX="86354" custScaleY="104957" custLinFactNeighborX="15776" custLinFactNeighborY="-1806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1"/>
          <a:endParaRPr lang="ar-SA"/>
        </a:p>
      </dgm:t>
    </dgm:pt>
    <dgm:pt modelId="{BE9CC7B5-C44B-4E31-AEEA-7370C74C8A1A}" type="pres">
      <dgm:prSet presAssocID="{F124B5D0-F6BB-46EB-A90D-3FE4145ADDA2}" presName="Name25" presStyleLbl="parChTrans1D1" presStyleIdx="0" presStyleCnt="4"/>
      <dgm:spPr/>
      <dgm:t>
        <a:bodyPr/>
        <a:lstStyle/>
        <a:p>
          <a:pPr rtl="1"/>
          <a:endParaRPr lang="ar-SA"/>
        </a:p>
      </dgm:t>
    </dgm:pt>
    <dgm:pt modelId="{052A9173-8F0F-443A-B575-08B9BF22FC17}" type="pres">
      <dgm:prSet presAssocID="{69010E65-3F07-450B-9D5B-6B75C0CB7BAB}" presName="node" presStyleCnt="0"/>
      <dgm:spPr/>
    </dgm:pt>
    <dgm:pt modelId="{0805F98B-67A1-457C-AC92-89ED16765731}" type="pres">
      <dgm:prSet presAssocID="{69010E65-3F07-450B-9D5B-6B75C0CB7BAB}" presName="parentNode" presStyleLbl="node1" presStyleIdx="1" presStyleCnt="5" custScaleX="194739" custScaleY="186866" custLinFactX="15765" custLinFactNeighborX="100000" custLinFactNeighborY="1599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8E2B131-D4B8-4F4C-B024-90CDFA308BEB}" type="pres">
      <dgm:prSet presAssocID="{69010E65-3F07-450B-9D5B-6B75C0CB7BAB}" presName="childNode" presStyleLbl="revTx" presStyleIdx="0" presStyleCnt="0">
        <dgm:presLayoutVars>
          <dgm:bulletEnabled val="1"/>
        </dgm:presLayoutVars>
      </dgm:prSet>
      <dgm:spPr/>
    </dgm:pt>
    <dgm:pt modelId="{C2CAECAB-06B6-43F6-AF9B-C4134041220A}" type="pres">
      <dgm:prSet presAssocID="{F5F423F6-B60E-4FD8-B430-BA38664E8D8A}" presName="Name25" presStyleLbl="parChTrans1D1" presStyleIdx="1" presStyleCnt="4"/>
      <dgm:spPr/>
      <dgm:t>
        <a:bodyPr/>
        <a:lstStyle/>
        <a:p>
          <a:pPr rtl="1"/>
          <a:endParaRPr lang="ar-SA"/>
        </a:p>
      </dgm:t>
    </dgm:pt>
    <dgm:pt modelId="{F2EC3E18-7130-4803-82BC-11C45B0586C2}" type="pres">
      <dgm:prSet presAssocID="{122053F9-B771-4B8A-91AB-1E9212E5D7D9}" presName="node" presStyleCnt="0"/>
      <dgm:spPr/>
    </dgm:pt>
    <dgm:pt modelId="{4B2604CC-B2D2-4C9F-A4D1-BAC00346F117}" type="pres">
      <dgm:prSet presAssocID="{122053F9-B771-4B8A-91AB-1E9212E5D7D9}" presName="parentNode" presStyleLbl="node1" presStyleIdx="2" presStyleCnt="5" custScaleX="183668" custScaleY="176945" custLinFactX="60967" custLinFactNeighborX="100000" custLinFactNeighborY="64628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C907600-119C-4F41-8BE7-B8E7B6236D6C}" type="pres">
      <dgm:prSet presAssocID="{122053F9-B771-4B8A-91AB-1E9212E5D7D9}" presName="childNode" presStyleLbl="revTx" presStyleIdx="0" presStyleCnt="0">
        <dgm:presLayoutVars>
          <dgm:bulletEnabled val="1"/>
        </dgm:presLayoutVars>
      </dgm:prSet>
      <dgm:spPr/>
    </dgm:pt>
    <dgm:pt modelId="{590B9900-D2A3-4334-86E7-16B3A47905EF}" type="pres">
      <dgm:prSet presAssocID="{0C9D9641-7492-476E-B74F-35A72E32CD3B}" presName="Name25" presStyleLbl="parChTrans1D1" presStyleIdx="2" presStyleCnt="4"/>
      <dgm:spPr/>
      <dgm:t>
        <a:bodyPr/>
        <a:lstStyle/>
        <a:p>
          <a:pPr rtl="1"/>
          <a:endParaRPr lang="ar-SA"/>
        </a:p>
      </dgm:t>
    </dgm:pt>
    <dgm:pt modelId="{A87EE7DF-81A7-4567-AABB-98C18E553B8C}" type="pres">
      <dgm:prSet presAssocID="{FDC9CA69-60F6-44BC-B8E6-6236C386399A}" presName="node" presStyleCnt="0"/>
      <dgm:spPr/>
    </dgm:pt>
    <dgm:pt modelId="{169FBD49-43E3-438E-AFFD-700D57416782}" type="pres">
      <dgm:prSet presAssocID="{FDC9CA69-60F6-44BC-B8E6-6236C386399A}" presName="parentNode" presStyleLbl="node1" presStyleIdx="3" presStyleCnt="5" custScaleX="202342" custScaleY="191410" custLinFactX="78474" custLinFactY="32457" custLinFactNeighborX="10000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576BAC4-372A-4DD1-9650-569943BD0CAA}" type="pres">
      <dgm:prSet presAssocID="{FDC9CA69-60F6-44BC-B8E6-6236C386399A}" presName="childNode" presStyleLbl="revTx" presStyleIdx="0" presStyleCnt="0">
        <dgm:presLayoutVars>
          <dgm:bulletEnabled val="1"/>
        </dgm:presLayoutVars>
      </dgm:prSet>
      <dgm:spPr/>
    </dgm:pt>
    <dgm:pt modelId="{5A4D6E53-5D28-4794-BED4-137F3D8D32D3}" type="pres">
      <dgm:prSet presAssocID="{B71B576F-2777-43A2-803F-7C2298C27F2A}" presName="Name25" presStyleLbl="parChTrans1D1" presStyleIdx="3" presStyleCnt="4"/>
      <dgm:spPr/>
      <dgm:t>
        <a:bodyPr/>
        <a:lstStyle/>
        <a:p>
          <a:pPr rtl="1"/>
          <a:endParaRPr lang="ar-SA"/>
        </a:p>
      </dgm:t>
    </dgm:pt>
    <dgm:pt modelId="{D8F1475D-354B-41AA-8F9B-99451AF0B918}" type="pres">
      <dgm:prSet presAssocID="{C3D7E34C-5387-4B7F-B737-60A85BB18A09}" presName="node" presStyleCnt="0"/>
      <dgm:spPr/>
    </dgm:pt>
    <dgm:pt modelId="{CD54EBE8-6563-427A-99FD-445D1CCF1A11}" type="pres">
      <dgm:prSet presAssocID="{C3D7E34C-5387-4B7F-B737-60A85BB18A09}" presName="parentNode" presStyleLbl="node1" presStyleIdx="4" presStyleCnt="5" custScaleX="193009" custScaleY="204973" custLinFactNeighborX="-13736" custLinFactNeighborY="3076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48824D0-3C80-4298-AE28-C033E492879C}" type="pres">
      <dgm:prSet presAssocID="{C3D7E34C-5387-4B7F-B737-60A85BB18A09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95810AF0-04A8-4502-A812-023247CD6553}" type="presOf" srcId="{C3D7E34C-5387-4B7F-B737-60A85BB18A09}" destId="{CD54EBE8-6563-427A-99FD-445D1CCF1A11}" srcOrd="0" destOrd="0" presId="urn:microsoft.com/office/officeart/2005/8/layout/radial2"/>
    <dgm:cxn modelId="{B4FB5EED-70B8-4B10-9B44-191776BD61D3}" type="presOf" srcId="{FDC9CA69-60F6-44BC-B8E6-6236C386399A}" destId="{169FBD49-43E3-438E-AFFD-700D57416782}" srcOrd="0" destOrd="0" presId="urn:microsoft.com/office/officeart/2005/8/layout/radial2"/>
    <dgm:cxn modelId="{14D418B7-4E77-4B48-B30E-3C8311AC82B7}" type="presOf" srcId="{B71B576F-2777-43A2-803F-7C2298C27F2A}" destId="{5A4D6E53-5D28-4794-BED4-137F3D8D32D3}" srcOrd="0" destOrd="0" presId="urn:microsoft.com/office/officeart/2005/8/layout/radial2"/>
    <dgm:cxn modelId="{ED58D36C-4830-49CD-8D5C-06842715BD25}" type="presOf" srcId="{F124B5D0-F6BB-46EB-A90D-3FE4145ADDA2}" destId="{BE9CC7B5-C44B-4E31-AEEA-7370C74C8A1A}" srcOrd="0" destOrd="0" presId="urn:microsoft.com/office/officeart/2005/8/layout/radial2"/>
    <dgm:cxn modelId="{821B272F-7B72-4729-8DB2-27B97D8ED68D}" type="presOf" srcId="{F5F423F6-B60E-4FD8-B430-BA38664E8D8A}" destId="{C2CAECAB-06B6-43F6-AF9B-C4134041220A}" srcOrd="0" destOrd="0" presId="urn:microsoft.com/office/officeart/2005/8/layout/radial2"/>
    <dgm:cxn modelId="{67F657A0-C467-44AD-97D4-7507C6E4E62D}" srcId="{9BE9CCD5-CB6F-4FBC-B61C-232CBB33108B}" destId="{FDC9CA69-60F6-44BC-B8E6-6236C386399A}" srcOrd="2" destOrd="0" parTransId="{0C9D9641-7492-476E-B74F-35A72E32CD3B}" sibTransId="{34949060-C0C5-4F6C-9BD1-D00ABB79ED41}"/>
    <dgm:cxn modelId="{47D15586-CDAD-4AB4-9BD8-D3A5B77EFABA}" type="presOf" srcId="{122053F9-B771-4B8A-91AB-1E9212E5D7D9}" destId="{4B2604CC-B2D2-4C9F-A4D1-BAC00346F117}" srcOrd="0" destOrd="0" presId="urn:microsoft.com/office/officeart/2005/8/layout/radial2"/>
    <dgm:cxn modelId="{61A808A0-DC71-4A38-936D-A9884BF0DC78}" srcId="{9BE9CCD5-CB6F-4FBC-B61C-232CBB33108B}" destId="{C3D7E34C-5387-4B7F-B737-60A85BB18A09}" srcOrd="3" destOrd="0" parTransId="{B71B576F-2777-43A2-803F-7C2298C27F2A}" sibTransId="{5478C04E-DE07-4EB2-9FA5-8F60EE34824C}"/>
    <dgm:cxn modelId="{14E96B38-F4F8-40E1-8204-54765A4049CF}" type="presOf" srcId="{69010E65-3F07-450B-9D5B-6B75C0CB7BAB}" destId="{0805F98B-67A1-457C-AC92-89ED16765731}" srcOrd="0" destOrd="0" presId="urn:microsoft.com/office/officeart/2005/8/layout/radial2"/>
    <dgm:cxn modelId="{6515720B-9CF3-49A9-9535-216754253CC5}" type="presOf" srcId="{0C9D9641-7492-476E-B74F-35A72E32CD3B}" destId="{590B9900-D2A3-4334-86E7-16B3A47905EF}" srcOrd="0" destOrd="0" presId="urn:microsoft.com/office/officeart/2005/8/layout/radial2"/>
    <dgm:cxn modelId="{2A1AB85A-50D5-473C-B0C1-9C8CDEA20E3C}" type="presOf" srcId="{9BE9CCD5-CB6F-4FBC-B61C-232CBB33108B}" destId="{E056B227-EDEB-4A4F-B6E5-85BE3BDC5AC9}" srcOrd="0" destOrd="0" presId="urn:microsoft.com/office/officeart/2005/8/layout/radial2"/>
    <dgm:cxn modelId="{9C7E676C-B91A-46F4-8A29-0881A84BFA8A}" srcId="{9BE9CCD5-CB6F-4FBC-B61C-232CBB33108B}" destId="{69010E65-3F07-450B-9D5B-6B75C0CB7BAB}" srcOrd="0" destOrd="0" parTransId="{F124B5D0-F6BB-46EB-A90D-3FE4145ADDA2}" sibTransId="{D5371C89-9D6A-4B69-B49B-76E3188537AF}"/>
    <dgm:cxn modelId="{288F9CE3-1DDD-4B85-8CEC-3C0E7B630C67}" srcId="{9BE9CCD5-CB6F-4FBC-B61C-232CBB33108B}" destId="{122053F9-B771-4B8A-91AB-1E9212E5D7D9}" srcOrd="1" destOrd="0" parTransId="{F5F423F6-B60E-4FD8-B430-BA38664E8D8A}" sibTransId="{0EAC565F-2191-4A84-9712-61E1D759A6F8}"/>
    <dgm:cxn modelId="{887DFF90-CBBE-47A2-8F2F-9AC8CC230F27}" type="presParOf" srcId="{E056B227-EDEB-4A4F-B6E5-85BE3BDC5AC9}" destId="{B4A6CE3A-669E-4C20-ABB7-8718E5EB9BE6}" srcOrd="0" destOrd="0" presId="urn:microsoft.com/office/officeart/2005/8/layout/radial2"/>
    <dgm:cxn modelId="{FB5DE404-BE61-4FCE-B47F-E4A82176ED96}" type="presParOf" srcId="{B4A6CE3A-669E-4C20-ABB7-8718E5EB9BE6}" destId="{03E0BD78-C5CF-4806-9092-403D0A85366C}" srcOrd="0" destOrd="0" presId="urn:microsoft.com/office/officeart/2005/8/layout/radial2"/>
    <dgm:cxn modelId="{7C109DB9-018E-44EA-AB5F-C8A418D612D7}" type="presParOf" srcId="{03E0BD78-C5CF-4806-9092-403D0A85366C}" destId="{BB5FDE93-423D-40EE-B24E-DFFC99AF5C7A}" srcOrd="0" destOrd="0" presId="urn:microsoft.com/office/officeart/2005/8/layout/radial2"/>
    <dgm:cxn modelId="{BF9D79D6-EBC6-474C-A7D0-0CAEAE858E88}" type="presParOf" srcId="{03E0BD78-C5CF-4806-9092-403D0A85366C}" destId="{58C6EE09-4049-42A3-86BE-CAF98E20FD34}" srcOrd="1" destOrd="0" presId="urn:microsoft.com/office/officeart/2005/8/layout/radial2"/>
    <dgm:cxn modelId="{F1524A63-3F60-4BBD-8FEC-63D262D40477}" type="presParOf" srcId="{B4A6CE3A-669E-4C20-ABB7-8718E5EB9BE6}" destId="{BE9CC7B5-C44B-4E31-AEEA-7370C74C8A1A}" srcOrd="1" destOrd="0" presId="urn:microsoft.com/office/officeart/2005/8/layout/radial2"/>
    <dgm:cxn modelId="{510FE329-6950-4B85-A1B1-C0834AD6B55B}" type="presParOf" srcId="{B4A6CE3A-669E-4C20-ABB7-8718E5EB9BE6}" destId="{052A9173-8F0F-443A-B575-08B9BF22FC17}" srcOrd="2" destOrd="0" presId="urn:microsoft.com/office/officeart/2005/8/layout/radial2"/>
    <dgm:cxn modelId="{51401683-5405-40E4-8951-A304FDF3565B}" type="presParOf" srcId="{052A9173-8F0F-443A-B575-08B9BF22FC17}" destId="{0805F98B-67A1-457C-AC92-89ED16765731}" srcOrd="0" destOrd="0" presId="urn:microsoft.com/office/officeart/2005/8/layout/radial2"/>
    <dgm:cxn modelId="{220095F3-2B74-4295-BB73-7D6FFE043275}" type="presParOf" srcId="{052A9173-8F0F-443A-B575-08B9BF22FC17}" destId="{58E2B131-D4B8-4F4C-B024-90CDFA308BEB}" srcOrd="1" destOrd="0" presId="urn:microsoft.com/office/officeart/2005/8/layout/radial2"/>
    <dgm:cxn modelId="{39610D1A-36E9-48E1-B285-F04D382A4803}" type="presParOf" srcId="{B4A6CE3A-669E-4C20-ABB7-8718E5EB9BE6}" destId="{C2CAECAB-06B6-43F6-AF9B-C4134041220A}" srcOrd="3" destOrd="0" presId="urn:microsoft.com/office/officeart/2005/8/layout/radial2"/>
    <dgm:cxn modelId="{6980BE3A-66EF-4786-BE3C-6334F834601B}" type="presParOf" srcId="{B4A6CE3A-669E-4C20-ABB7-8718E5EB9BE6}" destId="{F2EC3E18-7130-4803-82BC-11C45B0586C2}" srcOrd="4" destOrd="0" presId="urn:microsoft.com/office/officeart/2005/8/layout/radial2"/>
    <dgm:cxn modelId="{29FD674C-77B0-494D-A13F-EF65736A7D2B}" type="presParOf" srcId="{F2EC3E18-7130-4803-82BC-11C45B0586C2}" destId="{4B2604CC-B2D2-4C9F-A4D1-BAC00346F117}" srcOrd="0" destOrd="0" presId="urn:microsoft.com/office/officeart/2005/8/layout/radial2"/>
    <dgm:cxn modelId="{00D0FEDE-45F8-4686-99A9-8D2C6D7919F8}" type="presParOf" srcId="{F2EC3E18-7130-4803-82BC-11C45B0586C2}" destId="{5C907600-119C-4F41-8BE7-B8E7B6236D6C}" srcOrd="1" destOrd="0" presId="urn:microsoft.com/office/officeart/2005/8/layout/radial2"/>
    <dgm:cxn modelId="{A366927B-F72A-40A8-BC9C-D003A3D3C9F9}" type="presParOf" srcId="{B4A6CE3A-669E-4C20-ABB7-8718E5EB9BE6}" destId="{590B9900-D2A3-4334-86E7-16B3A47905EF}" srcOrd="5" destOrd="0" presId="urn:microsoft.com/office/officeart/2005/8/layout/radial2"/>
    <dgm:cxn modelId="{487521DF-A317-4042-952C-42B97E6B9AB9}" type="presParOf" srcId="{B4A6CE3A-669E-4C20-ABB7-8718E5EB9BE6}" destId="{A87EE7DF-81A7-4567-AABB-98C18E553B8C}" srcOrd="6" destOrd="0" presId="urn:microsoft.com/office/officeart/2005/8/layout/radial2"/>
    <dgm:cxn modelId="{231FE52F-4D65-44B7-A828-1D7A54EA6E12}" type="presParOf" srcId="{A87EE7DF-81A7-4567-AABB-98C18E553B8C}" destId="{169FBD49-43E3-438E-AFFD-700D57416782}" srcOrd="0" destOrd="0" presId="urn:microsoft.com/office/officeart/2005/8/layout/radial2"/>
    <dgm:cxn modelId="{9856A12B-0707-4385-8E16-E1A8C3DCFB02}" type="presParOf" srcId="{A87EE7DF-81A7-4567-AABB-98C18E553B8C}" destId="{5576BAC4-372A-4DD1-9650-569943BD0CAA}" srcOrd="1" destOrd="0" presId="urn:microsoft.com/office/officeart/2005/8/layout/radial2"/>
    <dgm:cxn modelId="{20CDAAC7-4D91-47D7-A7C0-E46810AF1FB3}" type="presParOf" srcId="{B4A6CE3A-669E-4C20-ABB7-8718E5EB9BE6}" destId="{5A4D6E53-5D28-4794-BED4-137F3D8D32D3}" srcOrd="7" destOrd="0" presId="urn:microsoft.com/office/officeart/2005/8/layout/radial2"/>
    <dgm:cxn modelId="{9D616E56-E884-4CFC-8EEA-9A42E9B76511}" type="presParOf" srcId="{B4A6CE3A-669E-4C20-ABB7-8718E5EB9BE6}" destId="{D8F1475D-354B-41AA-8F9B-99451AF0B918}" srcOrd="8" destOrd="0" presId="urn:microsoft.com/office/officeart/2005/8/layout/radial2"/>
    <dgm:cxn modelId="{A2F80213-152D-49F2-B7BD-E4A144A45EF4}" type="presParOf" srcId="{D8F1475D-354B-41AA-8F9B-99451AF0B918}" destId="{CD54EBE8-6563-427A-99FD-445D1CCF1A11}" srcOrd="0" destOrd="0" presId="urn:microsoft.com/office/officeart/2005/8/layout/radial2"/>
    <dgm:cxn modelId="{EF6D5654-EFC8-4121-AB88-2F8A9CE31E51}" type="presParOf" srcId="{D8F1475D-354B-41AA-8F9B-99451AF0B918}" destId="{948824D0-3C80-4298-AE28-C033E492879C}" srcOrd="1" destOrd="0" presId="urn:microsoft.com/office/officeart/2005/8/layout/radial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7DBEBE8-9429-4489-BE4F-8F6631A6DC5C}" type="doc">
      <dgm:prSet loTypeId="urn:microsoft.com/office/officeart/2005/8/layout/vList3" loCatId="list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pPr rtl="1"/>
          <a:endParaRPr lang="ar-SA"/>
        </a:p>
      </dgm:t>
    </dgm:pt>
    <dgm:pt modelId="{821E844E-7BC3-468A-975B-796081BB0DF4}">
      <dgm:prSet/>
      <dgm:spPr/>
      <dgm:t>
        <a:bodyPr/>
        <a:lstStyle/>
        <a:p>
          <a:pPr rtl="1"/>
          <a:r>
            <a:rPr lang="ar-SA" b="1" baseline="0" dirty="0" smtClean="0"/>
            <a:t>الوفاء بالعهد الذي بين العبد وربه: فيعبد اللّه، ويجتنب معصيته، قال تعالى:۞ أَلَمْ أَعْهَدْ إِلَيْكُمْ يَا بَنِي آدَمَ أَن لَّا تَعْبُدُوا الشَّيْطَانَ ۖ إِنَّهُ لَكُمْ عَدُوٌّ مُّبِينٌ (60)</a:t>
          </a:r>
          <a:endParaRPr lang="ar-SA" b="1" baseline="0" dirty="0"/>
        </a:p>
      </dgm:t>
    </dgm:pt>
    <dgm:pt modelId="{E31F1960-D463-41E0-9FB1-72F65E86C3DB}" type="parTrans" cxnId="{D6C63399-387C-4AEE-AEF7-06838AD916BF}">
      <dgm:prSet/>
      <dgm:spPr/>
      <dgm:t>
        <a:bodyPr/>
        <a:lstStyle/>
        <a:p>
          <a:pPr rtl="1"/>
          <a:endParaRPr lang="ar-SA"/>
        </a:p>
      </dgm:t>
    </dgm:pt>
    <dgm:pt modelId="{D65C746B-0D46-49BF-B069-B5F807895783}" type="sibTrans" cxnId="{D6C63399-387C-4AEE-AEF7-06838AD916BF}">
      <dgm:prSet/>
      <dgm:spPr/>
      <dgm:t>
        <a:bodyPr/>
        <a:lstStyle/>
        <a:p>
          <a:pPr rtl="1"/>
          <a:endParaRPr lang="ar-SA"/>
        </a:p>
      </dgm:t>
    </dgm:pt>
    <dgm:pt modelId="{96029A29-C0AB-49FB-8293-8EC9994F6F74}">
      <dgm:prSet/>
      <dgm:spPr/>
      <dgm:t>
        <a:bodyPr/>
        <a:lstStyle/>
        <a:p>
          <a:pPr rtl="1"/>
          <a:r>
            <a:rPr lang="ar-SA" b="1" baseline="0" dirty="0" smtClean="0"/>
            <a:t>الوفاء في سداد الدَّيْن: فقد حذّر النبي -صلى اللّه عليه وسلم- من المماطلة في سداد الدَّيْن، فكان في بداية عهده لا يصلي على الميت </a:t>
          </a:r>
          <a:r>
            <a:rPr lang="ar-SA" b="1" baseline="0" dirty="0" err="1" smtClean="0"/>
            <a:t>ا</a:t>
          </a:r>
          <a:r>
            <a:rPr lang="ar-SA" b="1" baseline="0" dirty="0" smtClean="0"/>
            <a:t>ٕذا كان عليه دَيْنٌ، حتى يُقضى عنه يُغْفَرُ ( لِلشَّهِيدِ كُلُّ ذَنْبٍ </a:t>
          </a:r>
          <a:r>
            <a:rPr lang="ar-SA" b="1" baseline="0" dirty="0" err="1" smtClean="0"/>
            <a:t>ا</a:t>
          </a:r>
          <a:r>
            <a:rPr lang="ar-SA" b="1" baseline="0" dirty="0" smtClean="0"/>
            <a:t>ِٕلا الدَّيْنَ".(</a:t>
          </a:r>
          <a:endParaRPr lang="ar-SA" dirty="0"/>
        </a:p>
      </dgm:t>
    </dgm:pt>
    <dgm:pt modelId="{2CC63867-E4F5-4DDD-A8A1-191AE0DE806C}" type="parTrans" cxnId="{F2D29143-F08E-4EC5-B598-5081D31CF94E}">
      <dgm:prSet/>
      <dgm:spPr/>
      <dgm:t>
        <a:bodyPr/>
        <a:lstStyle/>
        <a:p>
          <a:pPr rtl="1"/>
          <a:endParaRPr lang="ar-SA"/>
        </a:p>
      </dgm:t>
    </dgm:pt>
    <dgm:pt modelId="{0B21ED69-FE9D-447B-8396-01484BF4A3AB}" type="sibTrans" cxnId="{F2D29143-F08E-4EC5-B598-5081D31CF94E}">
      <dgm:prSet/>
      <dgm:spPr/>
      <dgm:t>
        <a:bodyPr/>
        <a:lstStyle/>
        <a:p>
          <a:pPr rtl="1"/>
          <a:endParaRPr lang="ar-SA"/>
        </a:p>
      </dgm:t>
    </dgm:pt>
    <dgm:pt modelId="{F0636C7A-0486-473E-841F-1220495BC13B}">
      <dgm:prSet/>
      <dgm:spPr/>
      <dgm:t>
        <a:bodyPr/>
        <a:lstStyle/>
        <a:p>
          <a:pPr rtl="1"/>
          <a:r>
            <a:rPr lang="ar-SA" b="1" baseline="0" dirty="0" smtClean="0"/>
            <a:t>٣- الوفاء </a:t>
          </a:r>
          <a:r>
            <a:rPr lang="ar-SA" b="1" baseline="0" dirty="0" err="1" smtClean="0"/>
            <a:t>با</a:t>
          </a:r>
          <a:r>
            <a:rPr lang="ar-SA" b="1" baseline="0" dirty="0" smtClean="0"/>
            <a:t>ٕعطاء </a:t>
          </a:r>
          <a:r>
            <a:rPr lang="ar-SA" b="1" baseline="0" dirty="0" err="1" smtClean="0"/>
            <a:t>الا</a:t>
          </a:r>
          <a:r>
            <a:rPr lang="ar-SA" b="1" baseline="0" dirty="0" smtClean="0"/>
            <a:t>ٔجير </a:t>
          </a:r>
          <a:r>
            <a:rPr lang="ar-SA" b="1" baseline="0" dirty="0" err="1" smtClean="0"/>
            <a:t>ا</a:t>
          </a:r>
          <a:r>
            <a:rPr lang="ar-SA" b="1" baseline="0" dirty="0" smtClean="0"/>
            <a:t>ٔجره: قال رسول اللّه صلى اللّه عليه وسلم: " </a:t>
          </a:r>
          <a:r>
            <a:rPr lang="ar-SA" b="1" baseline="0" dirty="0" err="1" smtClean="0"/>
            <a:t>ا</a:t>
          </a:r>
          <a:r>
            <a:rPr lang="ar-SA" b="1" baseline="0" dirty="0" smtClean="0"/>
            <a:t>َٔعْطُوا </a:t>
          </a:r>
          <a:r>
            <a:rPr lang="ar-SA" b="1" baseline="0" dirty="0" err="1" smtClean="0"/>
            <a:t>الْا</a:t>
          </a:r>
          <a:r>
            <a:rPr lang="ar-SA" b="1" baseline="0" dirty="0" smtClean="0"/>
            <a:t>َٔجِيرَ </a:t>
          </a:r>
          <a:r>
            <a:rPr lang="ar-SA" b="1" baseline="0" dirty="0" err="1" smtClean="0"/>
            <a:t>ا</a:t>
          </a:r>
          <a:r>
            <a:rPr lang="ar-SA" b="1" baseline="0" dirty="0" smtClean="0"/>
            <a:t>َٔجْرَهُ، قَبْلَ </a:t>
          </a:r>
          <a:r>
            <a:rPr lang="ar-SA" b="1" baseline="0" dirty="0" err="1" smtClean="0"/>
            <a:t>ا</a:t>
          </a:r>
          <a:r>
            <a:rPr lang="ar-SA" b="1" baseline="0" dirty="0" smtClean="0"/>
            <a:t>َٔنْ. يَجِفَّ عَرَقُهُ" ١</a:t>
          </a:r>
          <a:endParaRPr lang="ar-SA" dirty="0"/>
        </a:p>
      </dgm:t>
    </dgm:pt>
    <dgm:pt modelId="{6E03D539-76D0-48FC-90D4-EA0AE5B9F772}" type="parTrans" cxnId="{6E574716-CD1B-473B-A7D2-97893A56A1B5}">
      <dgm:prSet/>
      <dgm:spPr/>
      <dgm:t>
        <a:bodyPr/>
        <a:lstStyle/>
        <a:p>
          <a:pPr rtl="1"/>
          <a:endParaRPr lang="ar-SA"/>
        </a:p>
      </dgm:t>
    </dgm:pt>
    <dgm:pt modelId="{912BBDDC-CC56-4220-A5F9-734F6F919645}" type="sibTrans" cxnId="{6E574716-CD1B-473B-A7D2-97893A56A1B5}">
      <dgm:prSet/>
      <dgm:spPr/>
      <dgm:t>
        <a:bodyPr/>
        <a:lstStyle/>
        <a:p>
          <a:pPr rtl="1"/>
          <a:endParaRPr lang="ar-SA"/>
        </a:p>
      </dgm:t>
    </dgm:pt>
    <dgm:pt modelId="{06187362-4176-4ED6-B1FE-9A7A35F0BD33}">
      <dgm:prSet/>
      <dgm:spPr/>
      <dgm:t>
        <a:bodyPr/>
        <a:lstStyle/>
        <a:p>
          <a:pPr rtl="1"/>
          <a:r>
            <a:rPr lang="ar-SA" baseline="0" dirty="0" smtClean="0"/>
            <a:t>٤- </a:t>
          </a:r>
          <a:r>
            <a:rPr lang="ar-SA" b="1" baseline="0" dirty="0" smtClean="0"/>
            <a:t>وفاء العامل بعمله: </a:t>
          </a:r>
          <a:r>
            <a:rPr lang="ar-SA" b="1" baseline="0" dirty="0" err="1" smtClean="0"/>
            <a:t>با</a:t>
          </a:r>
          <a:r>
            <a:rPr lang="ar-SA" b="1" baseline="0" dirty="0" smtClean="0"/>
            <a:t>ٔن يقوم العاملُ بعمله على </a:t>
          </a:r>
          <a:r>
            <a:rPr lang="ar-SA" b="1" baseline="0" dirty="0" err="1" smtClean="0"/>
            <a:t>ا</a:t>
          </a:r>
          <a:r>
            <a:rPr lang="ar-SA" b="1" baseline="0" dirty="0" smtClean="0"/>
            <a:t>ٔكمل وجه خاليًا من الغش والتقصير، قَالَ رَسُولُا ِٕنَّ اللّهَ يُحِبُّ </a:t>
          </a:r>
          <a:r>
            <a:rPr lang="ar-SA" b="1" baseline="0" dirty="0" err="1" smtClean="0"/>
            <a:t>ا</a:t>
          </a:r>
          <a:r>
            <a:rPr lang="ar-SA" b="1" baseline="0" dirty="0" smtClean="0"/>
            <a:t>ِٕذَا عَمِلَ </a:t>
          </a:r>
          <a:r>
            <a:rPr lang="ar-SA" b="1" baseline="0" dirty="0" err="1" smtClean="0"/>
            <a:t>ا</a:t>
          </a:r>
          <a:r>
            <a:rPr lang="ar-SA" b="1" baseline="0" dirty="0" smtClean="0"/>
            <a:t>َٔحَدُكُمْ عَمَلاً </a:t>
          </a:r>
          <a:r>
            <a:rPr lang="ar-SA" b="1" baseline="0" dirty="0" err="1" smtClean="0"/>
            <a:t>ا</a:t>
          </a:r>
          <a:r>
            <a:rPr lang="ar-SA" b="1" baseline="0" dirty="0" smtClean="0"/>
            <a:t>َٔنْ يُتْقِنَهُ"</a:t>
          </a:r>
          <a:endParaRPr lang="ar-SA" b="1" baseline="0" dirty="0"/>
        </a:p>
      </dgm:t>
    </dgm:pt>
    <dgm:pt modelId="{B29DEBC3-D98A-47C3-B041-D0D2E1F88621}" type="parTrans" cxnId="{4DE20B9D-25BD-4882-ADF5-BB9DC0BDAF15}">
      <dgm:prSet/>
      <dgm:spPr/>
      <dgm:t>
        <a:bodyPr/>
        <a:lstStyle/>
        <a:p>
          <a:pPr rtl="1"/>
          <a:endParaRPr lang="ar-SA"/>
        </a:p>
      </dgm:t>
    </dgm:pt>
    <dgm:pt modelId="{A042AC40-E70F-4D07-A3E1-933BBE5F5B3A}" type="sibTrans" cxnId="{4DE20B9D-25BD-4882-ADF5-BB9DC0BDAF15}">
      <dgm:prSet/>
      <dgm:spPr/>
      <dgm:t>
        <a:bodyPr/>
        <a:lstStyle/>
        <a:p>
          <a:pPr rtl="1"/>
          <a:endParaRPr lang="ar-SA"/>
        </a:p>
      </dgm:t>
    </dgm:pt>
    <dgm:pt modelId="{D6C5F200-41B0-430F-B133-8DECA50E1094}">
      <dgm:prSet/>
      <dgm:spPr/>
      <dgm:t>
        <a:bodyPr/>
        <a:lstStyle/>
        <a:p>
          <a:pPr rtl="1"/>
          <a:r>
            <a:rPr lang="ar-SA" b="1" baseline="0" dirty="0" smtClean="0"/>
            <a:t>٥- وفاء العالِمِ بعلمه: بالدلالة </a:t>
          </a:r>
          <a:r>
            <a:rPr lang="ar-SA" b="1" baseline="0" dirty="0" err="1" smtClean="0"/>
            <a:t>والا</a:t>
          </a:r>
          <a:r>
            <a:rPr lang="ar-SA" b="1" baseline="0" dirty="0" smtClean="0"/>
            <a:t>ٕرشاد </a:t>
          </a:r>
          <a:r>
            <a:rPr lang="ar-SA" b="1" baseline="0" dirty="0" err="1" smtClean="0"/>
            <a:t>ا</a:t>
          </a:r>
          <a:r>
            <a:rPr lang="ar-SA" b="1" baseline="0" dirty="0" smtClean="0"/>
            <a:t>ٕ</a:t>
          </a:r>
          <a:r>
            <a:rPr lang="ar-SA" b="1" baseline="0" dirty="0" err="1" smtClean="0"/>
            <a:t>لى</a:t>
          </a:r>
          <a:r>
            <a:rPr lang="ar-SA" b="1" baseline="0" dirty="0" smtClean="0"/>
            <a:t> طريق الخير والتحذير من الشر، ونشر العلم وعدم كتمانه وَإِذْ أَخَذَ اللَّهُ مِيثَاقَ الَّذِينَ أُوتُوا الْكِتَابَ لَتُبَيِّنُنَّهُ لِلنَّاسِ وَلَا تَكْتُمُونَهُ </a:t>
          </a:r>
          <a:endParaRPr lang="ar-JO" baseline="0" dirty="0"/>
        </a:p>
      </dgm:t>
    </dgm:pt>
    <dgm:pt modelId="{C73DB8DD-B336-42F1-8C77-1CBD96EF28E3}" type="parTrans" cxnId="{F39A8B5D-3846-4A07-9556-517844617C88}">
      <dgm:prSet/>
      <dgm:spPr/>
      <dgm:t>
        <a:bodyPr/>
        <a:lstStyle/>
        <a:p>
          <a:pPr rtl="1"/>
          <a:endParaRPr lang="ar-SA"/>
        </a:p>
      </dgm:t>
    </dgm:pt>
    <dgm:pt modelId="{981D38E7-79AA-4B87-9F8A-7DF41E99773D}" type="sibTrans" cxnId="{F39A8B5D-3846-4A07-9556-517844617C88}">
      <dgm:prSet/>
      <dgm:spPr/>
      <dgm:t>
        <a:bodyPr/>
        <a:lstStyle/>
        <a:p>
          <a:pPr rtl="1"/>
          <a:endParaRPr lang="ar-SA"/>
        </a:p>
      </dgm:t>
    </dgm:pt>
    <dgm:pt modelId="{F9D1A68C-E927-44D5-978D-AA3C84F72CA8}" type="pres">
      <dgm:prSet presAssocID="{E7DBEBE8-9429-4489-BE4F-8F6631A6DC5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2FBFBAF5-E793-4E01-8CC6-66655C321B19}" type="pres">
      <dgm:prSet presAssocID="{821E844E-7BC3-468A-975B-796081BB0DF4}" presName="composite" presStyleCnt="0"/>
      <dgm:spPr/>
    </dgm:pt>
    <dgm:pt modelId="{86588B05-5168-446C-8303-D9F7FFBCEBEE}" type="pres">
      <dgm:prSet presAssocID="{821E844E-7BC3-468A-975B-796081BB0DF4}" presName="imgShp" presStyleLbl="fgImgPlac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5DFD7C7-A8F7-489E-AFB7-E702845C87A6}" type="pres">
      <dgm:prSet presAssocID="{821E844E-7BC3-468A-975B-796081BB0DF4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78BE122-7652-43BC-B923-631CB3418FB6}" type="pres">
      <dgm:prSet presAssocID="{D65C746B-0D46-49BF-B069-B5F807895783}" presName="spacing" presStyleCnt="0"/>
      <dgm:spPr/>
    </dgm:pt>
    <dgm:pt modelId="{76135D5A-0932-4BB4-BE28-44A30C8F0AA1}" type="pres">
      <dgm:prSet presAssocID="{96029A29-C0AB-49FB-8293-8EC9994F6F74}" presName="composite" presStyleCnt="0"/>
      <dgm:spPr/>
    </dgm:pt>
    <dgm:pt modelId="{5133F198-417C-4188-AAD5-361028800783}" type="pres">
      <dgm:prSet presAssocID="{96029A29-C0AB-49FB-8293-8EC9994F6F74}" presName="imgShp" presStyleLbl="fgImgPlac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882D6C9-97A7-4976-954D-46CAFB50AE79}" type="pres">
      <dgm:prSet presAssocID="{96029A29-C0AB-49FB-8293-8EC9994F6F74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3146C48-749A-4F11-A0EF-F0C83F50D5FC}" type="pres">
      <dgm:prSet presAssocID="{0B21ED69-FE9D-447B-8396-01484BF4A3AB}" presName="spacing" presStyleCnt="0"/>
      <dgm:spPr/>
    </dgm:pt>
    <dgm:pt modelId="{92CD0317-B9BC-47FF-8E9D-1613CCDCBFDF}" type="pres">
      <dgm:prSet presAssocID="{F0636C7A-0486-473E-841F-1220495BC13B}" presName="composite" presStyleCnt="0"/>
      <dgm:spPr/>
    </dgm:pt>
    <dgm:pt modelId="{129BFFBC-43A5-4186-9680-58EB5D25E782}" type="pres">
      <dgm:prSet presAssocID="{F0636C7A-0486-473E-841F-1220495BC13B}" presName="imgShp" presStyleLbl="fgImgPlac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4E3EA292-12CB-4802-B86A-608B0A4A3CB9}" type="pres">
      <dgm:prSet presAssocID="{F0636C7A-0486-473E-841F-1220495BC13B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4130F9F-AE2A-4CC0-8983-64DB0901D299}" type="pres">
      <dgm:prSet presAssocID="{912BBDDC-CC56-4220-A5F9-734F6F919645}" presName="spacing" presStyleCnt="0"/>
      <dgm:spPr/>
    </dgm:pt>
    <dgm:pt modelId="{807CDC05-43E5-4AAE-AE14-8A23EBF3758F}" type="pres">
      <dgm:prSet presAssocID="{06187362-4176-4ED6-B1FE-9A7A35F0BD33}" presName="composite" presStyleCnt="0"/>
      <dgm:spPr/>
    </dgm:pt>
    <dgm:pt modelId="{D4B4093B-32D3-40A3-94ED-AA292C63C1E3}" type="pres">
      <dgm:prSet presAssocID="{06187362-4176-4ED6-B1FE-9A7A35F0BD33}" presName="imgShp" presStyleLbl="fgImgPlac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7B5ADD53-B051-48BA-B794-703FD218346E}" type="pres">
      <dgm:prSet presAssocID="{06187362-4176-4ED6-B1FE-9A7A35F0BD33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E3C1E1A-11F7-4E17-9845-42DD02E48E69}" type="pres">
      <dgm:prSet presAssocID="{A042AC40-E70F-4D07-A3E1-933BBE5F5B3A}" presName="spacing" presStyleCnt="0"/>
      <dgm:spPr/>
    </dgm:pt>
    <dgm:pt modelId="{98E4A4FE-430C-4510-B0F1-BFBE5A5381D9}" type="pres">
      <dgm:prSet presAssocID="{D6C5F200-41B0-430F-B133-8DECA50E1094}" presName="composite" presStyleCnt="0"/>
      <dgm:spPr/>
    </dgm:pt>
    <dgm:pt modelId="{ECB42465-0E2B-42F8-B653-B5124E106548}" type="pres">
      <dgm:prSet presAssocID="{D6C5F200-41B0-430F-B133-8DECA50E1094}" presName="imgShp" presStyleLbl="fgImgPlac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6FA59F7D-42CE-49C8-BD4A-48813DCB21AF}" type="pres">
      <dgm:prSet presAssocID="{D6C5F200-41B0-430F-B133-8DECA50E1094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FFCE4A57-62D0-434F-A6FF-C623DEA3199E}" type="presOf" srcId="{D6C5F200-41B0-430F-B133-8DECA50E1094}" destId="{6FA59F7D-42CE-49C8-BD4A-48813DCB21AF}" srcOrd="0" destOrd="0" presId="urn:microsoft.com/office/officeart/2005/8/layout/vList3"/>
    <dgm:cxn modelId="{A48E9D15-D4C5-44D0-ACDB-27F4A8EB1B71}" type="presOf" srcId="{E7DBEBE8-9429-4489-BE4F-8F6631A6DC5C}" destId="{F9D1A68C-E927-44D5-978D-AA3C84F72CA8}" srcOrd="0" destOrd="0" presId="urn:microsoft.com/office/officeart/2005/8/layout/vList3"/>
    <dgm:cxn modelId="{B84F6CB5-D790-49B6-A947-6D0F82A6146F}" type="presOf" srcId="{F0636C7A-0486-473E-841F-1220495BC13B}" destId="{4E3EA292-12CB-4802-B86A-608B0A4A3CB9}" srcOrd="0" destOrd="0" presId="urn:microsoft.com/office/officeart/2005/8/layout/vList3"/>
    <dgm:cxn modelId="{D6C63399-387C-4AEE-AEF7-06838AD916BF}" srcId="{E7DBEBE8-9429-4489-BE4F-8F6631A6DC5C}" destId="{821E844E-7BC3-468A-975B-796081BB0DF4}" srcOrd="0" destOrd="0" parTransId="{E31F1960-D463-41E0-9FB1-72F65E86C3DB}" sibTransId="{D65C746B-0D46-49BF-B069-B5F807895783}"/>
    <dgm:cxn modelId="{F39A8B5D-3846-4A07-9556-517844617C88}" srcId="{E7DBEBE8-9429-4489-BE4F-8F6631A6DC5C}" destId="{D6C5F200-41B0-430F-B133-8DECA50E1094}" srcOrd="4" destOrd="0" parTransId="{C73DB8DD-B336-42F1-8C77-1CBD96EF28E3}" sibTransId="{981D38E7-79AA-4B87-9F8A-7DF41E99773D}"/>
    <dgm:cxn modelId="{F2D29143-F08E-4EC5-B598-5081D31CF94E}" srcId="{E7DBEBE8-9429-4489-BE4F-8F6631A6DC5C}" destId="{96029A29-C0AB-49FB-8293-8EC9994F6F74}" srcOrd="1" destOrd="0" parTransId="{2CC63867-E4F5-4DDD-A8A1-191AE0DE806C}" sibTransId="{0B21ED69-FE9D-447B-8396-01484BF4A3AB}"/>
    <dgm:cxn modelId="{4B98EE45-CCFD-434D-992F-8FE3CBC2B403}" type="presOf" srcId="{96029A29-C0AB-49FB-8293-8EC9994F6F74}" destId="{8882D6C9-97A7-4976-954D-46CAFB50AE79}" srcOrd="0" destOrd="0" presId="urn:microsoft.com/office/officeart/2005/8/layout/vList3"/>
    <dgm:cxn modelId="{BE84A095-AEBC-4A3D-AD0B-39B88527FABA}" type="presOf" srcId="{821E844E-7BC3-468A-975B-796081BB0DF4}" destId="{25DFD7C7-A8F7-489E-AFB7-E702845C87A6}" srcOrd="0" destOrd="0" presId="urn:microsoft.com/office/officeart/2005/8/layout/vList3"/>
    <dgm:cxn modelId="{4DE20B9D-25BD-4882-ADF5-BB9DC0BDAF15}" srcId="{E7DBEBE8-9429-4489-BE4F-8F6631A6DC5C}" destId="{06187362-4176-4ED6-B1FE-9A7A35F0BD33}" srcOrd="3" destOrd="0" parTransId="{B29DEBC3-D98A-47C3-B041-D0D2E1F88621}" sibTransId="{A042AC40-E70F-4D07-A3E1-933BBE5F5B3A}"/>
    <dgm:cxn modelId="{6E574716-CD1B-473B-A7D2-97893A56A1B5}" srcId="{E7DBEBE8-9429-4489-BE4F-8F6631A6DC5C}" destId="{F0636C7A-0486-473E-841F-1220495BC13B}" srcOrd="2" destOrd="0" parTransId="{6E03D539-76D0-48FC-90D4-EA0AE5B9F772}" sibTransId="{912BBDDC-CC56-4220-A5F9-734F6F919645}"/>
    <dgm:cxn modelId="{41CB9061-731B-497A-8F68-5B48F9CE7E1C}" type="presOf" srcId="{06187362-4176-4ED6-B1FE-9A7A35F0BD33}" destId="{7B5ADD53-B051-48BA-B794-703FD218346E}" srcOrd="0" destOrd="0" presId="urn:microsoft.com/office/officeart/2005/8/layout/vList3"/>
    <dgm:cxn modelId="{346C4550-A07B-4E10-AEAC-0279D9330F03}" type="presParOf" srcId="{F9D1A68C-E927-44D5-978D-AA3C84F72CA8}" destId="{2FBFBAF5-E793-4E01-8CC6-66655C321B19}" srcOrd="0" destOrd="0" presId="urn:microsoft.com/office/officeart/2005/8/layout/vList3"/>
    <dgm:cxn modelId="{894AC874-6F26-486C-8EA1-29ED879455A7}" type="presParOf" srcId="{2FBFBAF5-E793-4E01-8CC6-66655C321B19}" destId="{86588B05-5168-446C-8303-D9F7FFBCEBEE}" srcOrd="0" destOrd="0" presId="urn:microsoft.com/office/officeart/2005/8/layout/vList3"/>
    <dgm:cxn modelId="{C6288AF6-A442-432F-B8CD-41F3CE4C699B}" type="presParOf" srcId="{2FBFBAF5-E793-4E01-8CC6-66655C321B19}" destId="{25DFD7C7-A8F7-489E-AFB7-E702845C87A6}" srcOrd="1" destOrd="0" presId="urn:microsoft.com/office/officeart/2005/8/layout/vList3"/>
    <dgm:cxn modelId="{FFAC39EC-EC8F-4EA1-9450-82D00BBC9853}" type="presParOf" srcId="{F9D1A68C-E927-44D5-978D-AA3C84F72CA8}" destId="{678BE122-7652-43BC-B923-631CB3418FB6}" srcOrd="1" destOrd="0" presId="urn:microsoft.com/office/officeart/2005/8/layout/vList3"/>
    <dgm:cxn modelId="{5386FD6C-E798-4489-BAE7-94C9BA4C863D}" type="presParOf" srcId="{F9D1A68C-E927-44D5-978D-AA3C84F72CA8}" destId="{76135D5A-0932-4BB4-BE28-44A30C8F0AA1}" srcOrd="2" destOrd="0" presId="urn:microsoft.com/office/officeart/2005/8/layout/vList3"/>
    <dgm:cxn modelId="{B0EAB92F-5101-4237-8C3D-75B88A70168E}" type="presParOf" srcId="{76135D5A-0932-4BB4-BE28-44A30C8F0AA1}" destId="{5133F198-417C-4188-AAD5-361028800783}" srcOrd="0" destOrd="0" presId="urn:microsoft.com/office/officeart/2005/8/layout/vList3"/>
    <dgm:cxn modelId="{B663029B-C019-4609-A064-407762B1FB14}" type="presParOf" srcId="{76135D5A-0932-4BB4-BE28-44A30C8F0AA1}" destId="{8882D6C9-97A7-4976-954D-46CAFB50AE79}" srcOrd="1" destOrd="0" presId="urn:microsoft.com/office/officeart/2005/8/layout/vList3"/>
    <dgm:cxn modelId="{99519E2C-101A-452F-A166-955AFEE3C9E9}" type="presParOf" srcId="{F9D1A68C-E927-44D5-978D-AA3C84F72CA8}" destId="{43146C48-749A-4F11-A0EF-F0C83F50D5FC}" srcOrd="3" destOrd="0" presId="urn:microsoft.com/office/officeart/2005/8/layout/vList3"/>
    <dgm:cxn modelId="{361DF3CC-3A57-4611-A7DA-EFD7A6226FF4}" type="presParOf" srcId="{F9D1A68C-E927-44D5-978D-AA3C84F72CA8}" destId="{92CD0317-B9BC-47FF-8E9D-1613CCDCBFDF}" srcOrd="4" destOrd="0" presId="urn:microsoft.com/office/officeart/2005/8/layout/vList3"/>
    <dgm:cxn modelId="{52EF8796-5B8A-498C-B53E-1F04CFA1E900}" type="presParOf" srcId="{92CD0317-B9BC-47FF-8E9D-1613CCDCBFDF}" destId="{129BFFBC-43A5-4186-9680-58EB5D25E782}" srcOrd="0" destOrd="0" presId="urn:microsoft.com/office/officeart/2005/8/layout/vList3"/>
    <dgm:cxn modelId="{C6AC24E0-F4C3-4DF9-A570-036F3E65007D}" type="presParOf" srcId="{92CD0317-B9BC-47FF-8E9D-1613CCDCBFDF}" destId="{4E3EA292-12CB-4802-B86A-608B0A4A3CB9}" srcOrd="1" destOrd="0" presId="urn:microsoft.com/office/officeart/2005/8/layout/vList3"/>
    <dgm:cxn modelId="{05BDA57C-A7F9-4286-ACF5-5893C539142D}" type="presParOf" srcId="{F9D1A68C-E927-44D5-978D-AA3C84F72CA8}" destId="{B4130F9F-AE2A-4CC0-8983-64DB0901D299}" srcOrd="5" destOrd="0" presId="urn:microsoft.com/office/officeart/2005/8/layout/vList3"/>
    <dgm:cxn modelId="{5BEE13D9-C054-49E7-844A-4780F418A470}" type="presParOf" srcId="{F9D1A68C-E927-44D5-978D-AA3C84F72CA8}" destId="{807CDC05-43E5-4AAE-AE14-8A23EBF3758F}" srcOrd="6" destOrd="0" presId="urn:microsoft.com/office/officeart/2005/8/layout/vList3"/>
    <dgm:cxn modelId="{1EA32EEB-368F-4ACD-B7D3-58940FCFDFC2}" type="presParOf" srcId="{807CDC05-43E5-4AAE-AE14-8A23EBF3758F}" destId="{D4B4093B-32D3-40A3-94ED-AA292C63C1E3}" srcOrd="0" destOrd="0" presId="urn:microsoft.com/office/officeart/2005/8/layout/vList3"/>
    <dgm:cxn modelId="{7F8715D6-3E76-4840-A68A-6FD96D1F24A0}" type="presParOf" srcId="{807CDC05-43E5-4AAE-AE14-8A23EBF3758F}" destId="{7B5ADD53-B051-48BA-B794-703FD218346E}" srcOrd="1" destOrd="0" presId="urn:microsoft.com/office/officeart/2005/8/layout/vList3"/>
    <dgm:cxn modelId="{D5238CDE-F99D-4EC7-9F58-01EC9710FB63}" type="presParOf" srcId="{F9D1A68C-E927-44D5-978D-AA3C84F72CA8}" destId="{1E3C1E1A-11F7-4E17-9845-42DD02E48E69}" srcOrd="7" destOrd="0" presId="urn:microsoft.com/office/officeart/2005/8/layout/vList3"/>
    <dgm:cxn modelId="{4E84D542-E233-4A55-B156-A2BF81A202ED}" type="presParOf" srcId="{F9D1A68C-E927-44D5-978D-AA3C84F72CA8}" destId="{98E4A4FE-430C-4510-B0F1-BFBE5A5381D9}" srcOrd="8" destOrd="0" presId="urn:microsoft.com/office/officeart/2005/8/layout/vList3"/>
    <dgm:cxn modelId="{C4A263AA-79B3-47E4-B43C-AD2B23079152}" type="presParOf" srcId="{98E4A4FE-430C-4510-B0F1-BFBE5A5381D9}" destId="{ECB42465-0E2B-42F8-B653-B5124E106548}" srcOrd="0" destOrd="0" presId="urn:microsoft.com/office/officeart/2005/8/layout/vList3"/>
    <dgm:cxn modelId="{3A96AFA6-E9C8-4E62-BDF4-0A955853E729}" type="presParOf" srcId="{98E4A4FE-430C-4510-B0F1-BFBE5A5381D9}" destId="{6FA59F7D-42CE-49C8-BD4A-48813DCB21AF}" srcOrd="1" destOrd="0" presId="urn:microsoft.com/office/officeart/2005/8/layout/v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ransition spd="med">
    <p:circle/>
  </p:transition>
  <p:txStyles>
    <p:titleStyle>
      <a:lvl1pPr algn="l" rtl="1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r" rtl="1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r" rtl="1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r" rtl="1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r" rtl="1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r" rtl="1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r" rtl="1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r" rtl="1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578;&#1575;&#1587;&#1593;%20_&#1605;&#1606;&#1607;&#1575;&#1580;\&#1575;&#1604;&#1608;&#1601;&#1575;&#1569;%20&#1576;&#1575;&#1604;&#1593;&#1607;&#1583;\&#1575;&#1604;&#1608;&#1601;&#1575;&#1569;%20&#1576;&#1575;&#1604;&#1593;&#1607;&#1583;%20_%20&#1575;&#1604;&#1581;&#1604;&#1602;&#1577;%2018%20-%20Keeping%20promises.mp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audio" Target="file:///D:\&#1578;&#1575;&#1587;&#1593;%20_&#1605;&#1606;&#1607;&#1575;&#1580;\&#1575;&#1604;&#1608;&#1601;&#1575;&#1569;%20&#1576;&#1575;&#1604;&#1593;&#1607;&#1583;\&#1575;&#1604;&#1602;&#1575;&#1585;&#1574;%20&#1571;&#1581;&#1605;&#1583;%20&#1575;&#1604;&#1593;&#1580;&#1605;&#1610;%20&#1587;&#1608;&#1585;&#1577;%20&#1575;&#1604;&#1573;&#1587;&#1585;&#1575;&#1569;%20&#1575;&#1604;&#1570;&#1610;&#1577;%2034.mp3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6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jpe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0298" y="642918"/>
            <a:ext cx="6286544" cy="4714908"/>
          </a:xfrm>
        </p:spPr>
        <p:txBody>
          <a:bodyPr>
            <a:noAutofit/>
          </a:bodyPr>
          <a:lstStyle/>
          <a:p>
            <a:r>
              <a:rPr lang="ar-SA" sz="9600" dirty="0" smtClean="0"/>
              <a:t>الوفاء بالعهد</a:t>
            </a:r>
          </a:p>
          <a:p>
            <a:r>
              <a:rPr lang="ar-SA" sz="9600" dirty="0" smtClean="0"/>
              <a:t> </a:t>
            </a:r>
          </a:p>
          <a:p>
            <a:endParaRPr lang="ar-SA" sz="9600" dirty="0" smtClean="0"/>
          </a:p>
          <a:p>
            <a:r>
              <a:rPr lang="ar-SA" sz="4400" dirty="0" smtClean="0"/>
              <a:t>     (</a:t>
            </a:r>
            <a:r>
              <a:rPr lang="ar-JO" sz="4400" dirty="0" smtClean="0"/>
              <a:t>الدرس </a:t>
            </a:r>
            <a:r>
              <a:rPr lang="ar-JO" sz="4400" dirty="0" err="1" smtClean="0"/>
              <a:t>الع</a:t>
            </a:r>
            <a:r>
              <a:rPr lang="ar-SA" sz="4400" dirty="0" err="1" smtClean="0"/>
              <a:t>شرون</a:t>
            </a:r>
            <a:r>
              <a:rPr lang="ar-SA" sz="4400" dirty="0" smtClean="0"/>
              <a:t>)</a:t>
            </a:r>
          </a:p>
          <a:p>
            <a:pPr algn="l"/>
            <a:endParaRPr lang="ar-SA" sz="4000" dirty="0" smtClean="0"/>
          </a:p>
          <a:p>
            <a:endParaRPr lang="ar-SA" sz="4800" dirty="0" smtClean="0"/>
          </a:p>
          <a:p>
            <a:endParaRPr lang="ar-SA" sz="4800" dirty="0" smtClean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فيديو</a:t>
            </a:r>
            <a:endParaRPr lang="ar-SA" dirty="0"/>
          </a:p>
        </p:txBody>
      </p:sp>
      <p:pic>
        <p:nvPicPr>
          <p:cNvPr id="4" name="الوفاء بالعهد _ الحلقة 18 - Keeping promises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28700" y="2319338"/>
            <a:ext cx="6096000" cy="3429000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214346" y="0"/>
            <a:ext cx="7242048" cy="1000108"/>
          </a:xfrm>
        </p:spPr>
        <p:txBody>
          <a:bodyPr/>
          <a:lstStyle/>
          <a:p>
            <a:pPr algn="r"/>
            <a:r>
              <a:rPr lang="ar-JO" dirty="0" smtClean="0"/>
              <a:t>مفهوم </a:t>
            </a:r>
            <a:r>
              <a:rPr lang="ar-JO" dirty="0" err="1" smtClean="0"/>
              <a:t>ال</a:t>
            </a:r>
            <a:r>
              <a:rPr lang="ar-SA" dirty="0" smtClean="0"/>
              <a:t>وفاء</a:t>
            </a:r>
            <a:endParaRPr lang="ar-JO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214290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Connector 7"/>
          <p:cNvCxnSpPr/>
          <p:nvPr/>
        </p:nvCxnSpPr>
        <p:spPr>
          <a:xfrm rot="10800000">
            <a:off x="214282" y="714356"/>
            <a:ext cx="3714776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عنصر نائب للمحتوى 13"/>
          <p:cNvGraphicFramePr>
            <a:graphicFrameLocks noGrp="1"/>
          </p:cNvGraphicFramePr>
          <p:nvPr>
            <p:ph sz="half" idx="2"/>
          </p:nvPr>
        </p:nvGraphicFramePr>
        <p:xfrm>
          <a:off x="357158" y="1285860"/>
          <a:ext cx="7358114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r"/>
            <a:r>
              <a:rPr lang="ar-SA" dirty="0" smtClean="0"/>
              <a:t>مشروعيّة الوفاء بالعهد:</a:t>
            </a:r>
            <a:r>
              <a:rPr lang="ar-JO" dirty="0" smtClean="0"/>
              <a:t/>
            </a:r>
            <a:br>
              <a:rPr lang="ar-JO" dirty="0" smtClean="0"/>
            </a:br>
            <a:endParaRPr lang="ar-JO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ar-SA" dirty="0" smtClean="0"/>
              <a:t>أوجب اللّه تعالى الوفاء بالعهد </a:t>
            </a:r>
          </a:p>
          <a:p>
            <a:pPr>
              <a:lnSpc>
                <a:spcPct val="150000"/>
              </a:lnSpc>
              <a:buNone/>
            </a:pPr>
            <a:r>
              <a:rPr lang="ar-SA" dirty="0" smtClean="0">
                <a:cs typeface="Akhbar MT" pitchFamily="2" charset="-78"/>
              </a:rPr>
              <a:t> فقال تعالى:“وَأَوْفُوا بِالْعَهْدِ  إِنَّ الْعَهْدَ كَانَ مَسْئُولًا “</a:t>
            </a:r>
          </a:p>
          <a:p>
            <a:pPr>
              <a:lnSpc>
                <a:spcPct val="150000"/>
              </a:lnSpc>
            </a:pPr>
            <a:r>
              <a:rPr lang="ar-SA" dirty="0" smtClean="0"/>
              <a:t>والوفاء بالعهد من </a:t>
            </a:r>
            <a:r>
              <a:rPr lang="ar-SA" dirty="0" err="1" smtClean="0"/>
              <a:t>ا</a:t>
            </a:r>
            <a:r>
              <a:rPr lang="ar-SA" dirty="0" smtClean="0"/>
              <a:t>ٔخلاق </a:t>
            </a:r>
            <a:r>
              <a:rPr lang="ar-SA" dirty="0" err="1" smtClean="0"/>
              <a:t>الا</a:t>
            </a:r>
            <a:r>
              <a:rPr lang="ar-SA" dirty="0" smtClean="0"/>
              <a:t>ٔ</a:t>
            </a:r>
            <a:r>
              <a:rPr lang="ar-SA" dirty="0" err="1" smtClean="0"/>
              <a:t>نبياء</a:t>
            </a:r>
            <a:r>
              <a:rPr lang="ar-SA" dirty="0" smtClean="0"/>
              <a:t> والمرسلين عليهم السلام، قال اللّه تعالى عن </a:t>
            </a:r>
            <a:r>
              <a:rPr lang="ar-SA" dirty="0" err="1" smtClean="0"/>
              <a:t>ا</a:t>
            </a:r>
            <a:r>
              <a:rPr lang="ar-SA" dirty="0" smtClean="0"/>
              <a:t>ٕ</a:t>
            </a:r>
            <a:r>
              <a:rPr lang="ar-SA" dirty="0" err="1" smtClean="0"/>
              <a:t>براهيم</a:t>
            </a:r>
            <a:r>
              <a:rPr lang="ar-SA" dirty="0" smtClean="0"/>
              <a:t> عليه السلام ”</a:t>
            </a:r>
            <a:r>
              <a:rPr lang="ar-SA" dirty="0" err="1" smtClean="0"/>
              <a:t>اب</a:t>
            </a:r>
            <a:r>
              <a:rPr lang="ar-SA" dirty="0" smtClean="0"/>
              <a:t>ۡرَٰهِيمَ ٱلَّذي وَفَّٰٓى“</a:t>
            </a:r>
          </a:p>
          <a:p>
            <a:endParaRPr lang="ar-SA" dirty="0" smtClean="0"/>
          </a:p>
        </p:txBody>
      </p:sp>
      <p:pic>
        <p:nvPicPr>
          <p:cNvPr id="7" name="القارئ أحمد العجمي سورة الإسراء الآية 34.mp3">
            <a:hlinkClick r:id="" action="ppaction://media"/>
          </p:cNvPr>
          <p:cNvPicPr>
            <a:picLocks noGrp="1" noRot="1" noChangeAspect="1"/>
          </p:cNvPicPr>
          <p:nvPr>
            <p:ph sz="half" idx="2"/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2357422" y="3143248"/>
            <a:ext cx="304800" cy="3048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8" y="214290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صورة 8" descr="download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357298"/>
            <a:ext cx="2857520" cy="4643470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>
          <a:xfrm>
            <a:off x="500034" y="214290"/>
            <a:ext cx="6543692" cy="608630"/>
          </a:xfrm>
        </p:spPr>
        <p:txBody>
          <a:bodyPr>
            <a:normAutofit fontScale="90000"/>
          </a:bodyPr>
          <a:lstStyle/>
          <a:p>
            <a:pPr algn="r"/>
            <a:r>
              <a:rPr lang="ar-SA" dirty="0" smtClean="0"/>
              <a:t>موقف </a:t>
            </a:r>
            <a:r>
              <a:rPr lang="ar-SA" dirty="0" err="1" smtClean="0"/>
              <a:t>الا</a:t>
            </a:r>
            <a:r>
              <a:rPr lang="ar-SA" dirty="0" smtClean="0"/>
              <a:t>ٕسلام من نقض العهود:</a:t>
            </a:r>
            <a:endParaRPr lang="ar-JO" dirty="0"/>
          </a:p>
        </p:txBody>
      </p:sp>
      <p:sp>
        <p:nvSpPr>
          <p:cNvPr id="6" name="عنصر نائب للمحتوى 5"/>
          <p:cNvSpPr>
            <a:spLocks noGrp="1"/>
          </p:cNvSpPr>
          <p:nvPr>
            <p:ph sz="half" idx="1"/>
          </p:nvPr>
        </p:nvSpPr>
        <p:spPr>
          <a:xfrm>
            <a:off x="4143372" y="2000240"/>
            <a:ext cx="3520440" cy="17859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ar-SA" sz="1900" dirty="0" smtClean="0"/>
              <a:t>وقد جعل النبي َنقْضَ العهود وعدمَ الوفاء </a:t>
            </a:r>
            <a:r>
              <a:rPr lang="ar-SA" sz="1900" dirty="0" err="1" smtClean="0"/>
              <a:t>بها</a:t>
            </a:r>
            <a:r>
              <a:rPr lang="ar-SA" sz="1900" dirty="0" smtClean="0"/>
              <a:t> من صفات المنافقين، </a:t>
            </a:r>
          </a:p>
          <a:p>
            <a:endParaRPr lang="ar-SA" sz="2000" dirty="0" smtClean="0"/>
          </a:p>
          <a:p>
            <a:pPr>
              <a:buNone/>
            </a:pPr>
            <a:endParaRPr lang="ar-SA" sz="2000" dirty="0" smtClean="0"/>
          </a:p>
          <a:p>
            <a:endParaRPr lang="ar-SA" sz="2000" dirty="0" smtClean="0"/>
          </a:p>
          <a:p>
            <a:endParaRPr lang="ar-SA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285728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عنصر نائب للمحتوى 7" descr="27_0810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29124" y="4040081"/>
            <a:ext cx="3163885" cy="2248894"/>
          </a:xfrm>
        </p:spPr>
      </p:pic>
      <p:sp>
        <p:nvSpPr>
          <p:cNvPr id="9" name="مستطيل 8"/>
          <p:cNvSpPr/>
          <p:nvPr/>
        </p:nvSpPr>
        <p:spPr>
          <a:xfrm>
            <a:off x="571472" y="2071678"/>
            <a:ext cx="3357586" cy="1414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ar-SA" sz="2000" dirty="0" smtClean="0"/>
              <a:t>كما توعَّد اللّه تعالى مَنْ </a:t>
            </a:r>
            <a:r>
              <a:rPr lang="ar-SA" sz="2000" dirty="0" err="1" smtClean="0"/>
              <a:t>ا</a:t>
            </a:r>
            <a:r>
              <a:rPr lang="ar-SA" sz="2000" dirty="0" smtClean="0"/>
              <a:t>ٔخلف العهود والمواثيق بالوعيد الشديد، عَنِ النَّبِيِّ</a:t>
            </a:r>
          </a:p>
        </p:txBody>
      </p:sp>
      <p:graphicFrame>
        <p:nvGraphicFramePr>
          <p:cNvPr id="14" name="رسم تخطيطي 13"/>
          <p:cNvGraphicFramePr/>
          <p:nvPr/>
        </p:nvGraphicFramePr>
        <p:xfrm>
          <a:off x="357158" y="3294066"/>
          <a:ext cx="3357586" cy="3563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5" name="صورة 14" descr="9544150267822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00166" y="5286388"/>
            <a:ext cx="1071570" cy="10001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مستطيل 15"/>
          <p:cNvSpPr/>
          <p:nvPr/>
        </p:nvSpPr>
        <p:spPr>
          <a:xfrm>
            <a:off x="357158" y="1071546"/>
            <a:ext cx="7500990" cy="866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dirty="0" smtClean="0"/>
              <a:t>حرَّم </a:t>
            </a:r>
            <a:r>
              <a:rPr lang="ar-SA" dirty="0" err="1" smtClean="0"/>
              <a:t>الا</a:t>
            </a:r>
            <a:r>
              <a:rPr lang="ar-SA" dirty="0" smtClean="0"/>
              <a:t>ٕسلامُ نقضَ العهود؛ لما في الغدر من ضرر على </a:t>
            </a:r>
            <a:r>
              <a:rPr lang="ar-SA" dirty="0" err="1" smtClean="0"/>
              <a:t>الا</a:t>
            </a:r>
            <a:r>
              <a:rPr lang="ar-SA" dirty="0" smtClean="0"/>
              <a:t>ٔفراد والمجتمع، </a:t>
            </a:r>
            <a:r>
              <a:rPr lang="ar-SA" dirty="0" err="1" smtClean="0"/>
              <a:t>وا</a:t>
            </a:r>
            <a:r>
              <a:rPr lang="ar-SA" dirty="0" smtClean="0"/>
              <a:t>ٔمر بالوفاء </a:t>
            </a:r>
            <a:r>
              <a:rPr lang="ar-SA" dirty="0" err="1" smtClean="0"/>
              <a:t>بها</a:t>
            </a:r>
            <a:r>
              <a:rPr lang="ar-SA" dirty="0" smtClean="0"/>
              <a:t> مع المسلمين وغيرهم، فقال تعالى:﴿أُوفِ بِعَهْدِكُمْ وَإِيَّايَ فَارْهَبُونِ)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9" grpId="0"/>
      <p:bldGraphic spid="14" grpId="0">
        <p:bldAsOne/>
      </p:bldGraphic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242048" cy="1143000"/>
          </a:xfrm>
        </p:spPr>
        <p:txBody>
          <a:bodyPr>
            <a:normAutofit fontScale="90000"/>
          </a:bodyPr>
          <a:lstStyle/>
          <a:p>
            <a:pPr algn="r"/>
            <a:r>
              <a:rPr lang="ar-SA" dirty="0" smtClean="0"/>
              <a:t>أ</a:t>
            </a:r>
            <a:r>
              <a:rPr lang="ar-SA" dirty="0" err="1" smtClean="0"/>
              <a:t>همّية</a:t>
            </a:r>
            <a:r>
              <a:rPr lang="ar-SA" dirty="0" smtClean="0"/>
              <a:t> الوفاء بالعهد:</a:t>
            </a:r>
            <a:br>
              <a:rPr lang="ar-SA" dirty="0" smtClean="0"/>
            </a:br>
            <a:endParaRPr lang="ar-SA" dirty="0"/>
          </a:p>
        </p:txBody>
      </p:sp>
      <p:graphicFrame>
        <p:nvGraphicFramePr>
          <p:cNvPr id="9" name="عنصر نائب للمحتوى 8"/>
          <p:cNvGraphicFramePr>
            <a:graphicFrameLocks noGrp="1"/>
          </p:cNvGraphicFramePr>
          <p:nvPr>
            <p:ph sz="half" idx="1"/>
          </p:nvPr>
        </p:nvGraphicFramePr>
        <p:xfrm>
          <a:off x="0" y="428604"/>
          <a:ext cx="4786314" cy="6429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عنصر نائب للمحتوى 10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175736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ar-SA" sz="24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khbar MT" pitchFamily="2" charset="-78"/>
              </a:rPr>
              <a:t>قال تعالى </a:t>
            </a:r>
          </a:p>
          <a:p>
            <a:pPr>
              <a:lnSpc>
                <a:spcPct val="150000"/>
              </a:lnSpc>
            </a:pPr>
            <a:r>
              <a:rPr lang="ar-SA" sz="24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khbar MT" pitchFamily="2" charset="-78"/>
              </a:rPr>
              <a:t>أُوفِ بِعَهْدِكُمْ وَإِيَّايَ فَارْهَبُونِ﴿٤٠﴾</a:t>
            </a:r>
            <a:endParaRPr lang="ar-SA" sz="2400" dirty="0">
              <a:solidFill>
                <a:schemeClr val="tx2">
                  <a:lumMod val="60000"/>
                  <a:lumOff val="40000"/>
                </a:schemeClr>
              </a:solidFill>
              <a:cs typeface="Akhbar MT" pitchFamily="2" charset="-78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5206" y="0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Connector 6"/>
          <p:cNvCxnSpPr/>
          <p:nvPr/>
        </p:nvCxnSpPr>
        <p:spPr>
          <a:xfrm rot="10800000">
            <a:off x="357158" y="500042"/>
            <a:ext cx="2714644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ربع نص 9"/>
          <p:cNvSpPr txBox="1"/>
          <p:nvPr/>
        </p:nvSpPr>
        <p:spPr>
          <a:xfrm>
            <a:off x="0" y="785794"/>
            <a:ext cx="7858148" cy="1071570"/>
          </a:xfrm>
          <a:prstGeom prst="rect">
            <a:avLst/>
          </a:prstGeom>
          <a:noFill/>
        </p:spPr>
        <p:txBody>
          <a:bodyPr wrap="square" rtlCol="1">
            <a:normAutofit fontScale="47500" lnSpcReduction="20000"/>
          </a:bodyPr>
          <a:lstStyle/>
          <a:p>
            <a:pPr lvl="0">
              <a:lnSpc>
                <a:spcPct val="170000"/>
              </a:lnSpc>
            </a:pPr>
            <a:endParaRPr lang="ar-JO" sz="8000" b="1" dirty="0" smtClean="0">
              <a:solidFill>
                <a:schemeClr val="accent1">
                  <a:lumMod val="75000"/>
                </a:schemeClr>
              </a:solidFill>
              <a:cs typeface="Akhbar MT" pitchFamily="2" charset="-78"/>
            </a:endParaRPr>
          </a:p>
          <a:p>
            <a:pPr lvl="0"/>
            <a:endParaRPr lang="ar-JO" dirty="0" smtClean="0"/>
          </a:p>
          <a:p>
            <a:endParaRPr lang="ar-JO" dirty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Graphic spid="9" grpId="0">
        <p:bldAsOne/>
      </p:bldGraphic>
      <p:bldP spid="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285784" y="0"/>
            <a:ext cx="72390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ar-SA" dirty="0" smtClean="0"/>
              <a:t>صور الوفاء</a:t>
            </a:r>
            <a:r>
              <a:rPr lang="ar-JO" dirty="0" smtClean="0"/>
              <a:t>:</a:t>
            </a:r>
            <a:br>
              <a:rPr lang="ar-JO" dirty="0" smtClean="0"/>
            </a:br>
            <a:endParaRPr lang="ar-JO" dirty="0"/>
          </a:p>
        </p:txBody>
      </p:sp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</p:nvPr>
        </p:nvGraphicFramePr>
        <p:xfrm>
          <a:off x="285720" y="1000108"/>
          <a:ext cx="8143932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72330" y="142852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Connector 6"/>
          <p:cNvCxnSpPr/>
          <p:nvPr/>
        </p:nvCxnSpPr>
        <p:spPr>
          <a:xfrm rot="10800000">
            <a:off x="357158" y="428604"/>
            <a:ext cx="3714776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214290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عنوان 1"/>
          <p:cNvSpPr>
            <a:spLocks noGrp="1"/>
          </p:cNvSpPr>
          <p:nvPr>
            <p:ph type="title"/>
          </p:nvPr>
        </p:nvSpPr>
        <p:spPr>
          <a:xfrm>
            <a:off x="285720" y="0"/>
            <a:ext cx="6829444" cy="680068"/>
          </a:xfrm>
        </p:spPr>
        <p:txBody>
          <a:bodyPr>
            <a:normAutofit/>
          </a:bodyPr>
          <a:lstStyle/>
          <a:p>
            <a:pPr algn="r"/>
            <a:r>
              <a:rPr lang="ar-SA" sz="2800" dirty="0" smtClean="0"/>
              <a:t>موقف النبي </a:t>
            </a:r>
            <a:endParaRPr lang="ar-JO" sz="2800" dirty="0"/>
          </a:p>
        </p:txBody>
      </p:sp>
      <p:sp>
        <p:nvSpPr>
          <p:cNvPr id="6" name="عنصر نائب للمحتوى 5"/>
          <p:cNvSpPr>
            <a:spLocks noGrp="1"/>
          </p:cNvSpPr>
          <p:nvPr>
            <p:ph sz="half" idx="1"/>
          </p:nvPr>
        </p:nvSpPr>
        <p:spPr>
          <a:xfrm>
            <a:off x="457200" y="928670"/>
            <a:ext cx="3520440" cy="519749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ar-SA" dirty="0" smtClean="0"/>
              <a:t>لقد كان النبي من </a:t>
            </a:r>
            <a:r>
              <a:rPr lang="ar-SA" dirty="0" err="1" smtClean="0"/>
              <a:t>ا</a:t>
            </a:r>
            <a:r>
              <a:rPr lang="ar-SA" dirty="0" smtClean="0"/>
              <a:t>ٔشدِّ الناس التزاماً ووفاءً للعهود، فما غدر </a:t>
            </a:r>
            <a:r>
              <a:rPr lang="ar-SA" dirty="0" err="1" smtClean="0"/>
              <a:t>ا</a:t>
            </a:r>
            <a:r>
              <a:rPr lang="ar-SA" dirty="0" smtClean="0"/>
              <a:t>ٔحدًا </a:t>
            </a:r>
            <a:r>
              <a:rPr lang="ar-SA" dirty="0" err="1" smtClean="0"/>
              <a:t>ا</a:t>
            </a:r>
            <a:r>
              <a:rPr lang="ar-SA" dirty="0" smtClean="0"/>
              <a:t>ٔبدًا،</a:t>
            </a:r>
          </a:p>
          <a:p>
            <a:pPr>
              <a:lnSpc>
                <a:spcPct val="150000"/>
              </a:lnSpc>
            </a:pPr>
            <a:r>
              <a:rPr lang="ar-SA" dirty="0" smtClean="0"/>
              <a:t> ولكنه كان شديدًا على من </a:t>
            </a:r>
            <a:r>
              <a:rPr lang="ar-SA" dirty="0" err="1" smtClean="0"/>
              <a:t>يغدروه</a:t>
            </a:r>
            <a:r>
              <a:rPr lang="ar-SA" dirty="0" smtClean="0"/>
              <a:t> بعد </a:t>
            </a:r>
            <a:r>
              <a:rPr lang="ar-SA" dirty="0" err="1" smtClean="0"/>
              <a:t>ا</a:t>
            </a:r>
            <a:r>
              <a:rPr lang="ar-SA" dirty="0" smtClean="0"/>
              <a:t>ٔن </a:t>
            </a:r>
            <a:r>
              <a:rPr lang="ar-SA" dirty="0" err="1" smtClean="0"/>
              <a:t>ا</a:t>
            </a:r>
            <a:r>
              <a:rPr lang="ar-SA" dirty="0" smtClean="0"/>
              <a:t>ٔمِنهم، فها هو ذا يوجه جيشاً </a:t>
            </a:r>
            <a:r>
              <a:rPr lang="ar-SA" dirty="0" err="1" smtClean="0"/>
              <a:t>ا</a:t>
            </a:r>
            <a:r>
              <a:rPr lang="ar-SA" dirty="0" smtClean="0"/>
              <a:t>ٕ</a:t>
            </a:r>
            <a:r>
              <a:rPr lang="ar-SA" dirty="0" err="1" smtClean="0"/>
              <a:t>لى</a:t>
            </a:r>
            <a:r>
              <a:rPr lang="ar-SA" dirty="0" smtClean="0"/>
              <a:t> مكة؛ ليفتحها، بعد </a:t>
            </a:r>
            <a:r>
              <a:rPr lang="ar-SA" dirty="0" err="1" smtClean="0"/>
              <a:t>ا</a:t>
            </a:r>
            <a:r>
              <a:rPr lang="ar-SA" dirty="0" smtClean="0"/>
              <a:t>ٔن </a:t>
            </a:r>
            <a:r>
              <a:rPr lang="ar-SA" dirty="0" err="1" smtClean="0"/>
              <a:t>ن</a:t>
            </a:r>
            <a:r>
              <a:rPr lang="ar-SA" dirty="0" smtClean="0"/>
              <a:t>قضت قريش صلح الحديبية معه،</a:t>
            </a:r>
          </a:p>
          <a:p>
            <a:pPr>
              <a:lnSpc>
                <a:spcPct val="150000"/>
              </a:lnSpc>
            </a:pPr>
            <a:r>
              <a:rPr lang="ar-SA" dirty="0" smtClean="0"/>
              <a:t>وقتلوا المسلمين </a:t>
            </a:r>
            <a:r>
              <a:rPr lang="ar-SA" dirty="0" err="1" smtClean="0"/>
              <a:t>الا</a:t>
            </a:r>
            <a:r>
              <a:rPr lang="ar-SA" dirty="0" smtClean="0"/>
              <a:t>ٓمنين، وكذلك </a:t>
            </a:r>
            <a:r>
              <a:rPr lang="ar-SA" dirty="0" err="1" smtClean="0"/>
              <a:t>ا</a:t>
            </a:r>
            <a:r>
              <a:rPr lang="ar-SA" dirty="0" smtClean="0"/>
              <a:t>ٔوقع </a:t>
            </a:r>
            <a:r>
              <a:rPr lang="ar-SA" dirty="0" err="1" smtClean="0"/>
              <a:t>ا</a:t>
            </a:r>
            <a:r>
              <a:rPr lang="ar-SA" dirty="0" smtClean="0"/>
              <a:t>ٔشد العقاب بالذين </a:t>
            </a:r>
            <a:r>
              <a:rPr lang="ar-SA" dirty="0" err="1" smtClean="0"/>
              <a:t>تا</a:t>
            </a:r>
            <a:r>
              <a:rPr lang="ar-SA" dirty="0" smtClean="0"/>
              <a:t>ٓمروا على المسلمين، وغدروا بهم.</a:t>
            </a:r>
            <a:endParaRPr lang="ar-SA" dirty="0"/>
          </a:p>
        </p:txBody>
      </p:sp>
      <p:cxnSp>
        <p:nvCxnSpPr>
          <p:cNvPr id="12" name="Straight Connector 6"/>
          <p:cNvCxnSpPr/>
          <p:nvPr/>
        </p:nvCxnSpPr>
        <p:spPr>
          <a:xfrm rot="10800000">
            <a:off x="357158" y="500042"/>
            <a:ext cx="4214842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صورة 12" descr="d225caf8a05c00e33dc8a890a0f30a46--islamic-images-islamic-quot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0" y="1285860"/>
            <a:ext cx="3571900" cy="4714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214422"/>
            <a:ext cx="72390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ar-SA" sz="3600" dirty="0" smtClean="0"/>
              <a:t>مواقف من وفاء الصحابة رضي اللّه عنهم</a:t>
            </a:r>
            <a:r>
              <a:rPr lang="ar-JO" sz="4000" dirty="0" smtClean="0"/>
              <a:t/>
            </a:r>
            <a:br>
              <a:rPr lang="ar-JO" sz="4000" dirty="0" smtClean="0"/>
            </a:br>
            <a:r>
              <a:rPr lang="ar-JO" dirty="0" smtClean="0"/>
              <a:t/>
            </a:r>
            <a:br>
              <a:rPr lang="ar-JO" dirty="0" smtClean="0"/>
            </a:b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011680"/>
            <a:ext cx="7667596" cy="4846320"/>
          </a:xfrm>
        </p:spPr>
        <p:txBody>
          <a:bodyPr>
            <a:noAutofit/>
          </a:bodyPr>
          <a:lstStyle/>
          <a:p>
            <a:r>
              <a:rPr lang="ar-SA" sz="1600" dirty="0" smtClean="0"/>
              <a:t>لقد ضرب الصحابة </a:t>
            </a:r>
            <a:r>
              <a:rPr lang="ar-SA" sz="1600" dirty="0" err="1" smtClean="0"/>
              <a:t>ا</a:t>
            </a:r>
            <a:r>
              <a:rPr lang="ar-SA" sz="1600" dirty="0" smtClean="0"/>
              <a:t>ٔروع </a:t>
            </a:r>
            <a:r>
              <a:rPr lang="ar-SA" sz="1600" dirty="0" err="1" smtClean="0"/>
              <a:t>الا</a:t>
            </a:r>
            <a:r>
              <a:rPr lang="ar-SA" sz="1600" dirty="0" smtClean="0"/>
              <a:t>ٔ</a:t>
            </a:r>
            <a:r>
              <a:rPr lang="ar-SA" sz="1600" dirty="0" err="1" smtClean="0"/>
              <a:t>مثلة</a:t>
            </a:r>
            <a:r>
              <a:rPr lang="ar-SA" sz="1600" dirty="0" smtClean="0"/>
              <a:t> في الوفاء بالعهد، ومن ذلك ما ورد عَنْ جَابِرِ بْنِ عَبْدِ اللَّهِ -رَضِيَ</a:t>
            </a:r>
          </a:p>
          <a:p>
            <a:r>
              <a:rPr lang="ar-SA" sz="1600" dirty="0" smtClean="0"/>
              <a:t>جَاءَ </a:t>
            </a:r>
            <a:r>
              <a:rPr lang="ar-SA" sz="1600" dirty="0" err="1" smtClean="0"/>
              <a:t>ا</a:t>
            </a:r>
            <a:r>
              <a:rPr lang="ar-SA" sz="1600" dirty="0" smtClean="0"/>
              <a:t>ٔ</a:t>
            </a:r>
            <a:r>
              <a:rPr lang="ar-SA" sz="1600" dirty="0" err="1" smtClean="0"/>
              <a:t>َبَا</a:t>
            </a:r>
            <a:r>
              <a:rPr lang="ar-SA" sz="1600" dirty="0" smtClean="0"/>
              <a:t> بَكْرٍ مَالٌ مِنْ قِبَلِ العَلاَءِ بْنِ الحَضْرَمِيِّ، فَقَالَ </a:t>
            </a:r>
            <a:r>
              <a:rPr lang="ar-SA" sz="1600" dirty="0" err="1" smtClean="0"/>
              <a:t>ا</a:t>
            </a:r>
            <a:r>
              <a:rPr lang="ar-SA" sz="1600" dirty="0" smtClean="0"/>
              <a:t>ٔ</a:t>
            </a:r>
            <a:r>
              <a:rPr lang="ar-SA" sz="1600" dirty="0" err="1" smtClean="0"/>
              <a:t>َبُو</a:t>
            </a:r>
            <a:r>
              <a:rPr lang="ar-SA" sz="1600" dirty="0" smtClean="0"/>
              <a:t> بَكْرٍ:" ، اللَّهُ- عَنْهُ قال:" لَمَّا مَاتَ النَّبِيُّ</a:t>
            </a:r>
          </a:p>
          <a:p>
            <a:r>
              <a:rPr lang="ar-SA" sz="1600" dirty="0" smtClean="0"/>
              <a:t>دَيْنٌ </a:t>
            </a:r>
            <a:r>
              <a:rPr lang="ar-SA" sz="1600" dirty="0" err="1" smtClean="0"/>
              <a:t>ا</a:t>
            </a:r>
            <a:r>
              <a:rPr lang="ar-SA" sz="1600" dirty="0" smtClean="0"/>
              <a:t>ٔ</a:t>
            </a:r>
            <a:r>
              <a:rPr lang="ar-SA" sz="1600" dirty="0" err="1" smtClean="0"/>
              <a:t>َوْ</a:t>
            </a:r>
            <a:r>
              <a:rPr lang="ar-SA" sz="1600" dirty="0" smtClean="0"/>
              <a:t> كَانَتْ لَهُ قِبَلَهُ عِدَةٌ، فَلْيَأ</a:t>
            </a:r>
            <a:r>
              <a:rPr lang="ar-SA" sz="1600" dirty="0" err="1" smtClean="0"/>
              <a:t>ْتِنَا</a:t>
            </a:r>
            <a:r>
              <a:rPr lang="ar-SA" sz="1600" dirty="0" smtClean="0"/>
              <a:t>"، قَالَ جَابِرٌ: فَقُلْتُ: وَعَدَنِي رَسُولُ اللَّهِ  مَنْ كَانَ لَهُ عَلَى النَّبِيِّ</a:t>
            </a:r>
          </a:p>
          <a:p>
            <a:r>
              <a:rPr lang="ar-SA" sz="1600" dirty="0" smtClean="0"/>
              <a:t>أَنْ يُعْطِيَنِي هَكَذَا وَهَكَذَا وَهَكَذَا، فَبَسَطَ يَدَيْهِ ثَلاَثَ مَرَّاتٍ، قَالَ جَابِرٌ: فَعَدَّ فِي يَدِي خَمْسَ مِائَةٍ، </a:t>
            </a:r>
          </a:p>
          <a:p>
            <a:r>
              <a:rPr lang="ar-SA" sz="1600" dirty="0" smtClean="0"/>
              <a:t>ثُمَّ خَمْسَ مِائَةٍ، ثُمَّ خَمْسَ مِائَةٍ".</a:t>
            </a:r>
            <a:endParaRPr lang="ar-JO" sz="16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214290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Connector 6"/>
          <p:cNvCxnSpPr/>
          <p:nvPr/>
        </p:nvCxnSpPr>
        <p:spPr>
          <a:xfrm rot="10800000">
            <a:off x="214282" y="571480"/>
            <a:ext cx="428628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1650</TotalTime>
  <Words>569</Words>
  <Application>Microsoft Office PowerPoint</Application>
  <PresentationFormat>عرض على الشاشة (3:4)‏</PresentationFormat>
  <Paragraphs>50</Paragraphs>
  <Slides>9</Slides>
  <Notes>0</Notes>
  <HiddenSlides>0</HiddenSlides>
  <MMClips>2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Opulent</vt:lpstr>
      <vt:lpstr>الشريحة 1</vt:lpstr>
      <vt:lpstr>فيديو</vt:lpstr>
      <vt:lpstr>مفهوم الوفاء</vt:lpstr>
      <vt:lpstr>مشروعيّة الوفاء بالعهد: </vt:lpstr>
      <vt:lpstr>موقف الإسلام من نقض العهود:</vt:lpstr>
      <vt:lpstr>أهمّية الوفاء بالعهد: </vt:lpstr>
      <vt:lpstr>صور الوفاء: </vt:lpstr>
      <vt:lpstr>موقف النبي </vt:lpstr>
      <vt:lpstr>مواقف من وفاء الصحابة رضي اللّه عنهم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amani</dc:creator>
  <cp:lastModifiedBy>HI-TECH</cp:lastModifiedBy>
  <cp:revision>183</cp:revision>
  <dcterms:created xsi:type="dcterms:W3CDTF">2017-11-01T10:54:47Z</dcterms:created>
  <dcterms:modified xsi:type="dcterms:W3CDTF">2017-12-03T18:40:02Z</dcterms:modified>
</cp:coreProperties>
</file>