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259" r:id="rId2"/>
    <p:sldId id="347" r:id="rId3"/>
    <p:sldId id="260" r:id="rId4"/>
    <p:sldId id="262" r:id="rId5"/>
    <p:sldId id="334" r:id="rId6"/>
    <p:sldId id="322" r:id="rId7"/>
    <p:sldId id="324" r:id="rId8"/>
    <p:sldId id="266" r:id="rId9"/>
    <p:sldId id="333" r:id="rId10"/>
    <p:sldId id="264" r:id="rId11"/>
    <p:sldId id="326" r:id="rId12"/>
    <p:sldId id="268" r:id="rId13"/>
    <p:sldId id="329" r:id="rId14"/>
    <p:sldId id="267" r:id="rId15"/>
    <p:sldId id="269" r:id="rId16"/>
    <p:sldId id="325" r:id="rId17"/>
    <p:sldId id="256" r:id="rId18"/>
    <p:sldId id="336" r:id="rId19"/>
    <p:sldId id="348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4415F1"/>
    <a:srgbClr val="DE28B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3DA4A62-6B92-41F6-A374-735623AA6D53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0239BD0-4BA9-43FD-A1CE-50F70679F49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39BD0-4BA9-43FD-A1CE-50F70679F49C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39BD0-4BA9-43FD-A1CE-50F70679F49C}" type="slidenum">
              <a:rPr lang="ar-SA" smtClean="0"/>
              <a:pPr/>
              <a:t>14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01/03/39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548680"/>
            <a:ext cx="7920880" cy="5544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28BB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ماذا يحرَّم على الجُنُب قبل أن يغتسل </a:t>
            </a:r>
            <a:endParaRPr lang="ar-S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6" name="رابط كسهم مستقيم 15"/>
          <p:cNvCxnSpPr/>
          <p:nvPr/>
        </p:nvCxnSpPr>
        <p:spPr>
          <a:xfrm flipH="1">
            <a:off x="1979712" y="2780928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صورة 16" descr="20160720-3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584748">
            <a:off x="272439" y="1953109"/>
            <a:ext cx="2979363" cy="2536761"/>
          </a:xfrm>
          <a:prstGeom prst="rect">
            <a:avLst/>
          </a:prstGeom>
        </p:spPr>
      </p:pic>
      <p:pic>
        <p:nvPicPr>
          <p:cNvPr id="18" name="صورة 17" descr="images (2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467969">
            <a:off x="2452687" y="4235031"/>
            <a:ext cx="2071117" cy="2215133"/>
          </a:xfrm>
          <a:prstGeom prst="rect">
            <a:avLst/>
          </a:prstGeom>
        </p:spPr>
      </p:pic>
      <p:sp>
        <p:nvSpPr>
          <p:cNvPr id="19" name="عنصر نائب للمحتوى 18"/>
          <p:cNvSpPr>
            <a:spLocks noGrp="1"/>
          </p:cNvSpPr>
          <p:nvPr>
            <p:ph idx="1"/>
          </p:nvPr>
        </p:nvSpPr>
        <p:spPr>
          <a:xfrm>
            <a:off x="5076056" y="4797152"/>
            <a:ext cx="3652582" cy="1648833"/>
          </a:xfrm>
          <a:prstGeom prst="diamond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buNone/>
            </a:pPr>
            <a:r>
              <a:rPr lang="ar-SA" sz="2800" b="1" dirty="0" smtClean="0">
                <a:solidFill>
                  <a:srgbClr val="FF0000"/>
                </a:solidFill>
              </a:rPr>
              <a:t>مسُّ المصحف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عنصر نائب للمحتوى 18"/>
          <p:cNvSpPr txBox="1">
            <a:spLocks/>
          </p:cNvSpPr>
          <p:nvPr/>
        </p:nvSpPr>
        <p:spPr>
          <a:xfrm>
            <a:off x="5076056" y="1484784"/>
            <a:ext cx="3652582" cy="1648833"/>
          </a:xfrm>
          <a:prstGeom prst="diamond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1" anchor="ctr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الصلاة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عنصر نائب للمحتوى 18"/>
          <p:cNvSpPr txBox="1">
            <a:spLocks/>
          </p:cNvSpPr>
          <p:nvPr/>
        </p:nvSpPr>
        <p:spPr>
          <a:xfrm>
            <a:off x="5076056" y="3140968"/>
            <a:ext cx="3652582" cy="1648833"/>
          </a:xfrm>
          <a:prstGeom prst="diamond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1" anchor="ctr">
            <a:normAutofit fontScale="92500" lnSpcReduction="10000"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2800" b="1" dirty="0" smtClean="0">
                <a:solidFill>
                  <a:srgbClr val="FF0000"/>
                </a:solidFill>
              </a:rPr>
              <a:t>المكث في المسجد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7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770" decel="100000"/>
                                        <p:tgtEl>
                                          <p:spTgt spid="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build="p" animBg="1"/>
      <p:bldP spid="20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28BB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799288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2"/>
            <a:ext cx="8496944" cy="134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212976"/>
            <a:ext cx="849694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797152"/>
            <a:ext cx="8470007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SA" dirty="0" smtClean="0">
                <a:solidFill>
                  <a:srgbClr val="7030A0"/>
                </a:solidFill>
              </a:rPr>
              <a:t>أحكام تتعلق </a:t>
            </a:r>
            <a:r>
              <a:rPr lang="ar-SA" dirty="0" err="1" smtClean="0">
                <a:solidFill>
                  <a:srgbClr val="7030A0"/>
                </a:solidFill>
              </a:rPr>
              <a:t>بالاستحاضة</a:t>
            </a:r>
            <a:r>
              <a:rPr lang="ar-SA" dirty="0" smtClean="0">
                <a:solidFill>
                  <a:srgbClr val="7030A0"/>
                </a:solidFill>
              </a:rPr>
              <a:t> </a:t>
            </a:r>
            <a:endParaRPr lang="ar-SA" dirty="0">
              <a:solidFill>
                <a:srgbClr val="7030A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ar-SA" dirty="0"/>
          </a:p>
        </p:txBody>
      </p:sp>
      <p:sp>
        <p:nvSpPr>
          <p:cNvPr id="4" name="مخطط انسيابي: مستند 3"/>
          <p:cNvSpPr/>
          <p:nvPr/>
        </p:nvSpPr>
        <p:spPr>
          <a:xfrm>
            <a:off x="467544" y="1268760"/>
            <a:ext cx="8208912" cy="5400600"/>
          </a:xfrm>
          <a:prstGeom prst="flowChart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76872"/>
            <a:ext cx="7898135" cy="210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ar-SA" b="1" dirty="0" smtClean="0">
                <a:solidFill>
                  <a:schemeClr val="tx1"/>
                </a:solidFill>
              </a:rPr>
              <a:t>أحكام تتعلق بالحيض والنفاس </a:t>
            </a:r>
            <a:endParaRPr lang="ar-SA" b="1" dirty="0">
              <a:solidFill>
                <a:schemeClr val="tx1"/>
              </a:solidFill>
            </a:endParaRPr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880"/>
            <a:ext cx="8229600" cy="28803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E28B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88640"/>
            <a:ext cx="4968552" cy="1263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060848"/>
            <a:ext cx="246352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3645024"/>
            <a:ext cx="465313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endParaRPr lang="ar-SA" sz="54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7704856" cy="37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ar-SA" dirty="0">
              <a:solidFill>
                <a:schemeClr val="bg1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772816"/>
            <a:ext cx="5256583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ar-SA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7" y="1628800"/>
            <a:ext cx="7515225" cy="407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04664"/>
            <a:ext cx="259228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28BB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5" name="عنوان فرعي 1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088832" cy="1752600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4664"/>
            <a:ext cx="7667625" cy="161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276872"/>
            <a:ext cx="7704855" cy="12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861048"/>
            <a:ext cx="755139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5517232"/>
            <a:ext cx="7560840" cy="907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74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33">
            <a:alpha val="7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زاوية مطوية 5"/>
          <p:cNvSpPr/>
          <p:nvPr/>
        </p:nvSpPr>
        <p:spPr>
          <a:xfrm>
            <a:off x="683568" y="1556792"/>
            <a:ext cx="7776864" cy="4464496"/>
          </a:xfrm>
          <a:prstGeom prst="foldedCorne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 smtClean="0"/>
              <a:t>مع تحيات </a:t>
            </a:r>
          </a:p>
          <a:p>
            <a:pPr algn="ctr"/>
            <a:r>
              <a:rPr lang="ar-SA" sz="4400" dirty="0" smtClean="0"/>
              <a:t>وداد </a:t>
            </a:r>
            <a:r>
              <a:rPr lang="ar-SA" sz="4400" dirty="0" err="1" smtClean="0"/>
              <a:t>نواهضة</a:t>
            </a:r>
            <a:r>
              <a:rPr lang="ar-SA" sz="4400" dirty="0" smtClean="0"/>
              <a:t> </a:t>
            </a:r>
          </a:p>
          <a:p>
            <a:pPr algn="ctr"/>
            <a:r>
              <a:rPr lang="ar-SA" sz="4400" dirty="0" smtClean="0"/>
              <a:t>مدرسة خديجة بنت خويلد </a:t>
            </a:r>
          </a:p>
          <a:p>
            <a:pPr algn="ctr"/>
            <a:r>
              <a:rPr lang="ar-SA" sz="4400" dirty="0" err="1" smtClean="0"/>
              <a:t>اليامون</a:t>
            </a:r>
            <a:r>
              <a:rPr lang="ar-SA" sz="4400" dirty="0" smtClean="0"/>
              <a:t>_جنين  </a:t>
            </a:r>
            <a:endParaRPr lang="ar-SA" sz="44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28BB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208912" cy="56166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28BB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ar-SA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770485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ar-SA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36912"/>
            <a:ext cx="759142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6000" dirty="0" smtClean="0">
                <a:solidFill>
                  <a:srgbClr val="DE28BB"/>
                </a:solidFill>
              </a:rPr>
              <a:t> </a:t>
            </a:r>
            <a:endParaRPr lang="ar-SA" sz="6000" dirty="0">
              <a:solidFill>
                <a:srgbClr val="DE28BB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748883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00808"/>
            <a:ext cx="8089007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933056"/>
            <a:ext cx="797999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ar-SA" sz="7200" dirty="0" smtClean="0">
                <a:solidFill>
                  <a:srgbClr val="FF0000"/>
                </a:solidFill>
              </a:rPr>
              <a:t>البلوغ </a:t>
            </a:r>
            <a:r>
              <a:rPr lang="ar-SA" sz="7200" dirty="0" err="1" smtClean="0">
                <a:solidFill>
                  <a:srgbClr val="FF0000"/>
                </a:solidFill>
              </a:rPr>
              <a:t>هو:_</a:t>
            </a:r>
            <a:r>
              <a:rPr lang="ar-SA" sz="7200" dirty="0" smtClean="0">
                <a:solidFill>
                  <a:srgbClr val="FF0000"/>
                </a:solidFill>
              </a:rPr>
              <a:t> </a:t>
            </a:r>
            <a:endParaRPr lang="ar-SA" sz="7200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8136904" cy="1762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وسيلة شرح على شكل سحابة 12"/>
          <p:cNvSpPr/>
          <p:nvPr/>
        </p:nvSpPr>
        <p:spPr>
          <a:xfrm>
            <a:off x="2267744" y="1196752"/>
            <a:ext cx="6624736" cy="3456384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err="1" smtClean="0">
                <a:solidFill>
                  <a:srgbClr val="FF0000"/>
                </a:solidFill>
              </a:rPr>
              <a:t>أعلل،</a:t>
            </a:r>
            <a:endParaRPr lang="ar-SA" sz="36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يجب على المسلم تعلّم أحكام الجنابة والحيض والنفاس؛ِ</a:t>
            </a:r>
          </a:p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  </a:t>
            </a:r>
          </a:p>
        </p:txBody>
      </p:sp>
      <p:pic>
        <p:nvPicPr>
          <p:cNvPr id="15" name="صورة 14" descr="interrog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160241" cy="3140968"/>
          </a:xfrm>
          <a:prstGeom prst="rect">
            <a:avLst/>
          </a:prstGeom>
        </p:spPr>
      </p:pic>
      <p:pic>
        <p:nvPicPr>
          <p:cNvPr id="17" name="صورة 16" descr="images (2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49952" y="4437112"/>
            <a:ext cx="1194048" cy="2245741"/>
          </a:xfrm>
          <a:prstGeom prst="rect">
            <a:avLst/>
          </a:prstGeom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33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72816"/>
            <a:ext cx="7668964" cy="2880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45820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3716</TotalTime>
  <Words>46</Words>
  <Application>Microsoft Office PowerPoint</Application>
  <PresentationFormat>عرض على الشاشة (3:4)‏</PresentationFormat>
  <Paragraphs>17</Paragraphs>
  <Slides>19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سمة Office</vt:lpstr>
      <vt:lpstr>الشريحة 1</vt:lpstr>
      <vt:lpstr>الشريحة 2</vt:lpstr>
      <vt:lpstr>الشريحة 3</vt:lpstr>
      <vt:lpstr>الشريحة 4</vt:lpstr>
      <vt:lpstr> </vt:lpstr>
      <vt:lpstr>البلوغ هو:_ </vt:lpstr>
      <vt:lpstr>الشريحة 7</vt:lpstr>
      <vt:lpstr>الشريحة 8</vt:lpstr>
      <vt:lpstr>الشريحة 9</vt:lpstr>
      <vt:lpstr>ماذا يحرَّم على الجُنُب قبل أن يغتسل </vt:lpstr>
      <vt:lpstr>الشريحة 11</vt:lpstr>
      <vt:lpstr>أحكام تتعلق بالاستحاضة </vt:lpstr>
      <vt:lpstr>أحكام تتعلق بالحيض والنفاس 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EBDA3</dc:creator>
  <cp:lastModifiedBy>HI-TECH</cp:lastModifiedBy>
  <cp:revision>373</cp:revision>
  <dcterms:created xsi:type="dcterms:W3CDTF">2016-12-17T04:46:19Z</dcterms:created>
  <dcterms:modified xsi:type="dcterms:W3CDTF">2017-11-19T19:54:31Z</dcterms:modified>
</cp:coreProperties>
</file>