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مستطيل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مستطيل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مستطيل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مستطيل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مستطيل مستدير الزوايا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مستطيل مستدير الزوايا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مستطيل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تاريخ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مستطيل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مستطيل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مستطيل مستدير الزوايا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مستطيل مستدير الزوايا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مستطيل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مستطيل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مستطيل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مستطيل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مستطيل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CCB0769-13C6-428F-9386-51278324119D}" type="datetimeFigureOut">
              <a:rPr lang="ar-SA" smtClean="0"/>
              <a:t>17/1/1439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2519CEF-C45D-4CEF-ABE6-FE0D2084FC06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منهاج الدعوة في الاسلام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5445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802275" cy="4608512"/>
          </a:xfrm>
        </p:spPr>
      </p:pic>
    </p:spTree>
    <p:extLst>
      <p:ext uri="{BB962C8B-B14F-4D97-AF65-F5344CB8AC3E}">
        <p14:creationId xmlns:p14="http://schemas.microsoft.com/office/powerpoint/2010/main" val="3160451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84" y="1268760"/>
            <a:ext cx="8461280" cy="2088232"/>
          </a:xfrm>
        </p:spPr>
      </p:pic>
    </p:spTree>
    <p:extLst>
      <p:ext uri="{BB962C8B-B14F-4D97-AF65-F5344CB8AC3E}">
        <p14:creationId xmlns:p14="http://schemas.microsoft.com/office/powerpoint/2010/main" val="340835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40" y="980728"/>
            <a:ext cx="8484047" cy="3881526"/>
          </a:xfrm>
        </p:spPr>
      </p:pic>
    </p:spTree>
    <p:extLst>
      <p:ext uri="{BB962C8B-B14F-4D97-AF65-F5344CB8AC3E}">
        <p14:creationId xmlns:p14="http://schemas.microsoft.com/office/powerpoint/2010/main" val="275016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980728"/>
            <a:ext cx="8496944" cy="4928622"/>
          </a:xfrm>
        </p:spPr>
      </p:pic>
    </p:spTree>
    <p:extLst>
      <p:ext uri="{BB962C8B-B14F-4D97-AF65-F5344CB8AC3E}">
        <p14:creationId xmlns:p14="http://schemas.microsoft.com/office/powerpoint/2010/main" val="82774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74" y="836712"/>
            <a:ext cx="8805549" cy="2520280"/>
          </a:xfrm>
        </p:spPr>
      </p:pic>
    </p:spTree>
    <p:extLst>
      <p:ext uri="{BB962C8B-B14F-4D97-AF65-F5344CB8AC3E}">
        <p14:creationId xmlns:p14="http://schemas.microsoft.com/office/powerpoint/2010/main" val="1776814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91" y="1052736"/>
            <a:ext cx="8211697" cy="3362795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70" y="4365104"/>
            <a:ext cx="8183118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96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92" y="980728"/>
            <a:ext cx="8193972" cy="4608512"/>
          </a:xfrm>
        </p:spPr>
      </p:pic>
    </p:spTree>
    <p:extLst>
      <p:ext uri="{BB962C8B-B14F-4D97-AF65-F5344CB8AC3E}">
        <p14:creationId xmlns:p14="http://schemas.microsoft.com/office/powerpoint/2010/main" val="1436937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5" y="1268760"/>
            <a:ext cx="8724826" cy="2520280"/>
          </a:xfrm>
        </p:spPr>
      </p:pic>
    </p:spTree>
    <p:extLst>
      <p:ext uri="{BB962C8B-B14F-4D97-AF65-F5344CB8AC3E}">
        <p14:creationId xmlns:p14="http://schemas.microsoft.com/office/powerpoint/2010/main" val="3939499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ضري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حضري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</TotalTime>
  <Words>4</Words>
  <Application>Microsoft Office PowerPoint</Application>
  <PresentationFormat>عرض على الشاشة (3:4)‏</PresentationFormat>
  <Paragraphs>1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حضري</vt:lpstr>
      <vt:lpstr>منهاج الدعوة في الاسلام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منهاج الدعوة في الاسلام</dc:title>
  <dc:creator>online</dc:creator>
  <cp:lastModifiedBy>online</cp:lastModifiedBy>
  <cp:revision>1</cp:revision>
  <dcterms:created xsi:type="dcterms:W3CDTF">2017-10-07T19:08:26Z</dcterms:created>
  <dcterms:modified xsi:type="dcterms:W3CDTF">2017-10-07T19:14:10Z</dcterms:modified>
</cp:coreProperties>
</file>