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046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876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683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620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371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668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346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3282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66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08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249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8C351-3C7C-4954-AAE7-C3B60BAC605E}" type="datetimeFigureOut">
              <a:rPr lang="ar-SA" smtClean="0"/>
              <a:t>28/12/38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537B4-714E-48EE-9848-15AB38879E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288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114436" y="2644170"/>
            <a:ext cx="4915128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من نواقض الايمان</a:t>
            </a:r>
            <a:endParaRPr lang="ar-SA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22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24" y="-29907"/>
            <a:ext cx="9180249" cy="688790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0" y="404664"/>
            <a:ext cx="8789179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ثالثا : من الاقوال :</a:t>
            </a:r>
          </a:p>
          <a:p>
            <a:r>
              <a:rPr lang="ar-S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1- سب الذات الالهية او الكتب السماوية او الدين الاسلامي قال تعالى </a:t>
            </a:r>
            <a:r>
              <a:rPr lang="ar-SA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ان الذين يؤذون الله ورسوله لعنهم الله في الدنيا والاخرة واعد لهم عذاب مهينا). </a:t>
            </a:r>
          </a:p>
          <a:p>
            <a:r>
              <a:rPr lang="ar-S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2- شتم الرسول  او الاستهزاء به او بتصرف من تصرفاته الثابتة كان يستهزئ  بأمر تعدد زوجاته او أي سنة ثابتة من سننه .</a:t>
            </a:r>
          </a:p>
          <a:p>
            <a:r>
              <a:rPr lang="ar-S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3- الاستهزاء بحكم من احكام الله او شعيرة من شعائر الاسلام قال تعالى </a:t>
            </a:r>
            <a:r>
              <a:rPr lang="ar-SA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ولئن سألتم ليقولن انما كنا نخوض ونلعب كل أبالله وآياته  ورسوله كنتم تستهزؤون لا تعتذروا قد كفرتم بعد ايمانكم ).</a:t>
            </a:r>
            <a:endParaRPr lang="ar-SA" sz="4000" b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16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079612" y="476672"/>
            <a:ext cx="6984775" cy="58169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نواقص الايمان : </a:t>
            </a:r>
          </a:p>
          <a:p>
            <a:r>
              <a:rPr lang="ar-S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قد يأتي المسلم بأقوال او اعمال او معتقدات يعصي الله تعالى بها تؤثر على كمال ايمانه فتنقصه ولكنها لا تخرجه من الملة , منها :</a:t>
            </a:r>
          </a:p>
          <a:p>
            <a:r>
              <a:rPr lang="ar-S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اولا : ارتكاب المعاصي وكبائر الذنوب التي توعد الله فاعلها بالعذاب مثل: السرقة والزنى واكل الربا واكل مال اليتيم و القتل وترك الصلاة تهاونا وعقوق الوالدين وشرب الخمر قال صلى الله عليه وسلم </a:t>
            </a:r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لا يزني الزاني حين يزني وهو مؤمن ولا يشرب الخمر حين يشرب وهو مؤمن ولا يسرق السارق حين يسرق وهو مؤمن ولا ينتهب نهبة يرفع الناس اليه فيها ابصارهم وهو مؤمن).</a:t>
            </a:r>
            <a:endParaRPr lang="ar-SA" sz="4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93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059831" y="836712"/>
            <a:ext cx="5441315" cy="45550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8000" b="1" dirty="0" smtClean="0"/>
              <a:t>اضاءة :</a:t>
            </a:r>
          </a:p>
          <a:p>
            <a:r>
              <a:rPr lang="ar-SA" sz="4800" b="1" dirty="0" smtClean="0"/>
              <a:t>اتجنب تكفير المسلمين بأشخاصهم الايمان يزيد وينقص يزيد بطاعات وينقص بالمعاصي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326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" y="0"/>
            <a:ext cx="9134964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67545" y="0"/>
            <a:ext cx="8609666" cy="65556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ثانيا 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القيام بأعمال لا يقصد بها وجه الله تعالى كالرياء او طلب السمعة والشهرة قال تعالى 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فمن كان يرجو لقاء ربه فليعمل عمل صالحا ولا يشرك بعبادة ربه احدا ).</a:t>
            </a:r>
          </a:p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ثالثا 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الحلف بغير الله كان يحلف بالإباء او الابناء او الشرف او غير ذلك مما هو من دون الله تعالى  قال صلى الله عليه وسلم 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( من حلف بغير الله فقد اشرك ).</a:t>
            </a:r>
          </a:p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رابعا 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الذهاب الى الكهنة والعرافين والمنجمين قال صلى الله عليه وسلم 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من اتى عرافا فساله عن شيء لم تقبل له صلاة اربعين ليلة ) </a:t>
            </a: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اما اذا صدقه فقد كفر بما انزل على محمد صلى الله عليه وسلم ) .</a:t>
            </a:r>
          </a:p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خامسا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:الكذب واخلاف الوعد وخيانة الامانة قال صلى الله عليه وسلم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اية المنافق ثلاث : اذا حدث كذب واذا وعد اخلف واذا اؤتمن خان .</a:t>
            </a:r>
          </a:p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سادسا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الغيبة والنميمة قال تعالى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( هماز مشاء بنميم ) .</a:t>
            </a:r>
            <a:endParaRPr lang="ar-SA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25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05" y="-21885"/>
            <a:ext cx="9183505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611561" y="1083402"/>
            <a:ext cx="6305410" cy="46474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الاهداف : يتوقع من الطالب في نهاية الدرس:</a:t>
            </a:r>
          </a:p>
          <a:p>
            <a:r>
              <a:rPr lang="ar-SA" sz="3200" b="1" dirty="0" smtClean="0">
                <a:cs typeface="Akhbar MT" pitchFamily="2" charset="-78"/>
              </a:rPr>
              <a:t>1- ان يعرف نواقض الايمان .</a:t>
            </a:r>
          </a:p>
          <a:p>
            <a:r>
              <a:rPr lang="ar-SA" sz="3200" b="1" dirty="0" smtClean="0">
                <a:cs typeface="Akhbar MT" pitchFamily="2" charset="-78"/>
              </a:rPr>
              <a:t>2- ان يعدد نواقض الايمان .</a:t>
            </a:r>
          </a:p>
          <a:p>
            <a:r>
              <a:rPr lang="ar-SA" sz="3200" b="1" dirty="0" smtClean="0">
                <a:cs typeface="Akhbar MT" pitchFamily="2" charset="-78"/>
              </a:rPr>
              <a:t>3- ان يمثل على نواقض الايمان .</a:t>
            </a:r>
          </a:p>
          <a:p>
            <a:r>
              <a:rPr lang="ar-SA" sz="3200" b="1" dirty="0" smtClean="0">
                <a:cs typeface="Akhbar MT" pitchFamily="2" charset="-78"/>
              </a:rPr>
              <a:t>4- ان يستدل على نواقض الايمان .</a:t>
            </a:r>
          </a:p>
          <a:p>
            <a:r>
              <a:rPr lang="ar-SA" sz="3200" b="1" dirty="0" smtClean="0">
                <a:cs typeface="Akhbar MT" pitchFamily="2" charset="-78"/>
              </a:rPr>
              <a:t>5- ان يستنتج الحكمة من معرفة نواقض الايمان ونواقصه.</a:t>
            </a:r>
          </a:p>
          <a:p>
            <a:r>
              <a:rPr lang="ar-SA" sz="3200" b="1" dirty="0" smtClean="0">
                <a:cs typeface="Akhbar MT" pitchFamily="2" charset="-78"/>
              </a:rPr>
              <a:t>6- ان يقارن بين نواقض الايمان ونواقصه .</a:t>
            </a:r>
            <a:endParaRPr lang="ar-SA" sz="32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75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511660" y="836712"/>
            <a:ext cx="5976663" cy="57861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cs typeface="Akhbar MT" pitchFamily="2" charset="-78"/>
              </a:rPr>
              <a:t>من المعلوم ان للإيمان اركانا واسسا لا يكتمل ايمان الانسان الا بالتصديق التام بها , وان من لوازم هذا الايمان الربط بين التصديق القلبي وبين ما فرض الله تعالى من عبادات</a:t>
            </a:r>
          </a:p>
          <a:p>
            <a:r>
              <a:rPr lang="ar-SA" sz="3200" b="1" dirty="0" smtClean="0">
                <a:cs typeface="Akhbar MT" pitchFamily="2" charset="-78"/>
              </a:rPr>
              <a:t>واخلاق فلا يصح من المسلم ان يقول انا كامل الايمان وفي ذات الحال تصدر عنه أقوال وتصرفات تدل على نقصان ايمانه او بطلانه .</a:t>
            </a:r>
          </a:p>
          <a:p>
            <a:r>
              <a:rPr lang="ar-SA" sz="3200" b="1" dirty="0" smtClean="0">
                <a:cs typeface="Akhbar MT" pitchFamily="2" charset="-78"/>
              </a:rPr>
              <a:t>ولأجل انا يحافظ المؤمن على ايمانه الذي هو اغلى ما يملك وحتى يحذر الاسباب التي تؤدي الى الكفر او الذنب العظيم ويتجنبها فلا بد له من معرفة نواقض ونواقصه.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660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03170" y="0"/>
            <a:ext cx="8537659" cy="6124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من نواقض الايمان :</a:t>
            </a:r>
          </a:p>
          <a:p>
            <a:r>
              <a:rPr lang="ar-SA" sz="2400" b="1" dirty="0" smtClean="0"/>
              <a:t>يصدر عن الانسان اقوال وافعال واعتقادات تبطل ايمانه وتخرجه من الاسلام منها :</a:t>
            </a:r>
          </a:p>
          <a:p>
            <a:r>
              <a:rPr lang="ar-SA" sz="2800" b="1" dirty="0" smtClean="0"/>
              <a:t>اولا : من المعتقدات:</a:t>
            </a:r>
          </a:p>
          <a:p>
            <a:r>
              <a:rPr lang="ar-SA" sz="3200" b="1" dirty="0" smtClean="0">
                <a:latin typeface="Andalus" pitchFamily="18" charset="-78"/>
                <a:cs typeface="Akhbar MT" pitchFamily="2" charset="-78"/>
              </a:rPr>
              <a:t>1- الشرك بالله تعالى:</a:t>
            </a:r>
          </a:p>
          <a:p>
            <a:r>
              <a:rPr lang="ar-SA" sz="2400" b="1" dirty="0" smtClean="0"/>
              <a:t>وهو ان يعتقد الانسان ان لله شريكا يعبده من دون الله تعالى او ان يعبده كما يعبد الله وهذا من اعظم الذنوب التي تخرج </a:t>
            </a:r>
          </a:p>
          <a:p>
            <a:r>
              <a:rPr lang="ar-SA" sz="2400" b="1" dirty="0" smtClean="0"/>
              <a:t>المسلم من الدين وتحرمه من مغفرة الله ورضوانه لان الله يريد لعباده ان يكونوا مؤمنين به وحده محافظين على هذه</a:t>
            </a:r>
          </a:p>
          <a:p>
            <a:r>
              <a:rPr lang="ar-SA" sz="2400" b="1" dirty="0" smtClean="0"/>
              <a:t>العقيدة الحقة التي ارتضاها الله لعباده حرصا على تحقيق الخير لهم وانقاذهم من النار فالشرك بالله يحبط الاعمال الصالحة</a:t>
            </a:r>
          </a:p>
          <a:p>
            <a:r>
              <a:rPr lang="ar-SA" sz="2400" b="1" dirty="0" smtClean="0"/>
              <a:t>جميعها ويوجب لصاحبه الخلود في النار </a:t>
            </a:r>
            <a:r>
              <a:rPr lang="ar-SA" sz="2800" b="1" dirty="0" smtClean="0"/>
              <a:t>, قال تعالى: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(ان الله لا يغفر ان يشرك به ويغفر من دون ذلك لمن يشاء ومن يشرك بالله فقد ضل ضلالا بعيدا ) النساء116 </a:t>
            </a:r>
          </a:p>
        </p:txBody>
      </p:sp>
    </p:spTree>
    <p:extLst>
      <p:ext uri="{BB962C8B-B14F-4D97-AF65-F5344CB8AC3E}">
        <p14:creationId xmlns:p14="http://schemas.microsoft.com/office/powerpoint/2010/main" val="25736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73" y="-10886"/>
            <a:ext cx="9156273" cy="686888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23528" y="476672"/>
            <a:ext cx="8393643" cy="5324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2- الكفر بالله تعالى :</a:t>
            </a:r>
          </a:p>
          <a:p>
            <a:r>
              <a:rPr lang="ar-SA" sz="3600" dirty="0" smtClean="0"/>
              <a:t>وهو انكار وجود الخالق تعالى ونسبة الخلق وتدبير الكون الى غيره قال تعالى على لسان الملحدين </a:t>
            </a:r>
            <a:r>
              <a:rPr lang="ar-SA" sz="3600" dirty="0" smtClean="0">
                <a:sym typeface="Wingdings" pitchFamily="2" charset="2"/>
              </a:rPr>
              <a:t>: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 (وقالو ما هي</a:t>
            </a:r>
          </a:p>
          <a:p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الا حيتنا الدنيا نموت ونحيا وما يهلكنا الا الدهر وما لهم بذلك من علم ان هم الا يظنون ).</a:t>
            </a:r>
          </a:p>
          <a:p>
            <a:r>
              <a:rPr lang="ar-SA" sz="3600" dirty="0" smtClean="0">
                <a:sym typeface="Wingdings" pitchFamily="2" charset="2"/>
              </a:rPr>
              <a:t>وقد رد الله على من قال ان هذا الكون وجد صدفة قال عز وجل: 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(ام خلقو من غير شيء ام هم الخالقون ام خلقوا السموات</a:t>
            </a:r>
          </a:p>
          <a:p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والارض بل لا يوقنون ).</a:t>
            </a:r>
            <a:endParaRPr lang="ar-SA" sz="4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93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0" y="0"/>
            <a:ext cx="917321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23528" y="620688"/>
            <a:ext cx="8465651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chemeClr val="bg1"/>
                </a:solidFill>
              </a:rPr>
              <a:t>3- انكار الغيبيات واحوال الدار الاخرة:</a:t>
            </a:r>
          </a:p>
          <a:p>
            <a:r>
              <a:rPr lang="ar-SA" sz="3600" dirty="0" smtClean="0">
                <a:solidFill>
                  <a:schemeClr val="bg1"/>
                </a:solidFill>
              </a:rPr>
              <a:t>قال تعالى : </a:t>
            </a:r>
            <a:r>
              <a:rPr lang="ar-SA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وان تعجب فعجب قولهم </a:t>
            </a:r>
            <a:r>
              <a:rPr lang="ar-SA" sz="48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اءذا</a:t>
            </a:r>
            <a:r>
              <a:rPr lang="ar-SA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كنا ترابا </a:t>
            </a:r>
            <a:r>
              <a:rPr lang="ar-SA" sz="48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اءنا</a:t>
            </a:r>
            <a:r>
              <a:rPr lang="ar-SA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لفي خلق جديد أولئك الذين كفروا بربهم و أولئك الاغلال </a:t>
            </a:r>
          </a:p>
          <a:p>
            <a:r>
              <a:rPr lang="ar-SA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في اعناقهم و أولئك اصحاب النار هم فيها خالدون ) </a:t>
            </a: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الرعد 5.</a:t>
            </a:r>
            <a:endParaRPr lang="ar-S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473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4" y="13072"/>
            <a:ext cx="9152294" cy="684492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99592" y="404664"/>
            <a:ext cx="8105611" cy="45858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4-النفاق الاعتقادي :</a:t>
            </a:r>
          </a:p>
          <a:p>
            <a:r>
              <a:rPr lang="ar-SA" sz="3200" b="1" dirty="0" smtClean="0"/>
              <a:t>وهو الذي يظهر صاحبه الايمان ويخفي الكفر كالذين قال الله عنهم(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ومن الناس من يقول امنا بالله وباليوم الاخر </a:t>
            </a:r>
          </a:p>
          <a:p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وما هم بمؤمنين يخادعون الله والذين امنو وما يخدعون الا انفسهم وما يشعرون ).</a:t>
            </a:r>
          </a:p>
          <a:p>
            <a:r>
              <a:rPr lang="ar-SA" sz="3200" b="1" dirty="0" smtClean="0"/>
              <a:t>وهؤلاء المنفقون في الدرك الاسفل من النار قال تعالى</a:t>
            </a: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( ان المنافقين في الدرك الاسفل من النار ولن تجد لهم نصيرا).</a:t>
            </a:r>
            <a:endParaRPr lang="ar-SA" sz="4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63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91" y="0"/>
            <a:ext cx="9183505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781539" y="1340768"/>
            <a:ext cx="5991416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ثانيا : من الاعمال :</a:t>
            </a:r>
          </a:p>
          <a:p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اداء علم الغيب قال تعالى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قل لا يعلم من في السموات والارض الغيب الا الله</a:t>
            </a:r>
            <a:r>
              <a:rPr lang="ar-SA" sz="3200" dirty="0" smtClean="0"/>
              <a:t>).النمل </a:t>
            </a:r>
            <a:r>
              <a:rPr lang="ar-SA" sz="2800" dirty="0" smtClean="0"/>
              <a:t>65</a:t>
            </a:r>
          </a:p>
          <a:p>
            <a:r>
              <a:rPr lang="ar-S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ومثل ذلك ما يفعله السحرة والكهنة والمنجمون .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56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" y="0"/>
            <a:ext cx="9134964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611560" y="476672"/>
            <a:ext cx="8321635" cy="60631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2- رفض احكام الاسلام والقبول بما سواه واعطاء حق التحليل والتحريم لغير الله تعالى </a:t>
            </a:r>
            <a:r>
              <a:rPr lang="ar-S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قال تعالى ( ذلك  بانهم كرهو بما انزل الله فاحبط اعمالهم ).</a:t>
            </a:r>
          </a:p>
          <a:p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3- مشاركة غير المسلمين في شعائر دينهم محبتا لهم وموالاة وتأييدا قال تعالى (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يا ايها الذين امنو ان تطيعوا الذين كفروا يردوكم على اعقابكم فتنقلبوا خاسرين ).</a:t>
            </a:r>
          </a:p>
          <a:p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4-التوكل والاعتماد على غير الله قال تعالى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وعلى الله فتوكلوا ان كنتم مؤمنين ).</a:t>
            </a:r>
          </a:p>
          <a:p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5- السجود ان النذر او الذبح لغير الله تعالى قال تعالى 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( قل ان صلاتي ونسكي </a:t>
            </a:r>
            <a:r>
              <a:rPr lang="ar-SA" sz="4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ومحياى</a:t>
            </a: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و مماتي لله رب العالمين ).</a:t>
            </a:r>
          </a:p>
          <a:p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45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917</Words>
  <Application>Microsoft Office PowerPoint</Application>
  <PresentationFormat>عرض على الشاشة (3:4)‏</PresentationFormat>
  <Paragraphs>52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guba</dc:creator>
  <cp:lastModifiedBy>guba</cp:lastModifiedBy>
  <cp:revision>13</cp:revision>
  <dcterms:created xsi:type="dcterms:W3CDTF">2017-09-19T11:52:29Z</dcterms:created>
  <dcterms:modified xsi:type="dcterms:W3CDTF">2017-09-19T15:03:23Z</dcterms:modified>
</cp:coreProperties>
</file>