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F472023-D3E4-4F52-81EC-898B9E56B79D}" type="datetimeFigureOut">
              <a:rPr lang="ar-SA" smtClean="0"/>
              <a:t>2/1/1439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93E899-A1A4-4DBB-8E36-E7FACA4BDCB1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6000" y="2564904"/>
            <a:ext cx="6462464" cy="2453658"/>
          </a:xfrm>
        </p:spPr>
        <p:txBody>
          <a:bodyPr>
            <a:normAutofit/>
          </a:bodyPr>
          <a:lstStyle/>
          <a:p>
            <a:pPr algn="r"/>
            <a:r>
              <a:rPr lang="ar-SA" sz="3200" dirty="0" smtClean="0"/>
              <a:t>من صحابة الرسول ( صلى الله عليه و سلم ) </a:t>
            </a:r>
            <a:br>
              <a:rPr lang="ar-SA" sz="3200" dirty="0" smtClean="0"/>
            </a:br>
            <a:r>
              <a:rPr lang="ar-SA" sz="3200" dirty="0" smtClean="0"/>
              <a:t>جعفر بن ابي طالب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513362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624"/>
            <a:ext cx="7467600" cy="4612607"/>
          </a:xfr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45" y="4708931"/>
            <a:ext cx="8421103" cy="9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2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16" y="260648"/>
            <a:ext cx="7467600" cy="4815240"/>
          </a:xfrm>
        </p:spPr>
      </p:pic>
    </p:spTree>
    <p:extLst>
      <p:ext uri="{BB962C8B-B14F-4D97-AF65-F5344CB8AC3E}">
        <p14:creationId xmlns:p14="http://schemas.microsoft.com/office/powerpoint/2010/main" val="167237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064896" cy="4798437"/>
          </a:xfrm>
        </p:spPr>
      </p:pic>
    </p:spTree>
    <p:extLst>
      <p:ext uri="{BB962C8B-B14F-4D97-AF65-F5344CB8AC3E}">
        <p14:creationId xmlns:p14="http://schemas.microsoft.com/office/powerpoint/2010/main" val="148779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648"/>
            <a:ext cx="8147248" cy="4752528"/>
          </a:xfrm>
        </p:spPr>
      </p:pic>
    </p:spTree>
    <p:extLst>
      <p:ext uri="{BB962C8B-B14F-4D97-AF65-F5344CB8AC3E}">
        <p14:creationId xmlns:p14="http://schemas.microsoft.com/office/powerpoint/2010/main" val="3001165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7467600" cy="4125533"/>
          </a:xfrm>
        </p:spPr>
      </p:pic>
    </p:spTree>
    <p:extLst>
      <p:ext uri="{BB962C8B-B14F-4D97-AF65-F5344CB8AC3E}">
        <p14:creationId xmlns:p14="http://schemas.microsoft.com/office/powerpoint/2010/main" val="1029720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3" y="1412776"/>
            <a:ext cx="7899775" cy="2016224"/>
          </a:xfrm>
        </p:spPr>
      </p:pic>
    </p:spTree>
    <p:extLst>
      <p:ext uri="{BB962C8B-B14F-4D97-AF65-F5344CB8AC3E}">
        <p14:creationId xmlns:p14="http://schemas.microsoft.com/office/powerpoint/2010/main" val="2309312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</TotalTime>
  <Words>10</Words>
  <Application>Microsoft Office PowerPoint</Application>
  <PresentationFormat>عرض على الشاشة (3:4)‏</PresentationFormat>
  <Paragraphs>1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مشربية</vt:lpstr>
      <vt:lpstr>من صحابة الرسول ( صلى الله عليه و سلم )  جعفر بن ابي طالب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صحابة الرسول ( صلى الله عليه و سلم )  جعفر بن ابي طالب</dc:title>
  <dc:creator>online</dc:creator>
  <cp:lastModifiedBy>online</cp:lastModifiedBy>
  <cp:revision>2</cp:revision>
  <dcterms:created xsi:type="dcterms:W3CDTF">2017-09-22T14:10:31Z</dcterms:created>
  <dcterms:modified xsi:type="dcterms:W3CDTF">2017-09-22T14:23:09Z</dcterms:modified>
</cp:coreProperties>
</file>