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transition>
    <p:sndAc>
      <p:stSnd>
        <p:snd r:embed="rId1" name="breez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0216785-225B-4F2B-B3C7-F6AD15F4C7B0}" type="datetimeFigureOut">
              <a:rPr lang="ar-SA" smtClean="0"/>
              <a:t>11/21/1438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9D86831-F8B8-4FE2-9E1B-4C441FF21035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ndAc>
      <p:stSnd>
        <p:snd r:embed="rId13" name="breeze.wav"/>
      </p:stSnd>
    </p:sndAc>
  </p:transition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578;&#1581;&#1590;&#1610;&#1585;%20&#1578;&#1575;&#1587;&#1593;.doc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hyperlink" Target="&#1587;&#1604;&#1575;&#1604;&#1605;%20&#1575;&#1604;&#1578;&#1602;&#1583;&#1610;&#1585;.doc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601;&#1578;&#1608;&#1609;%20&#1575;&#1604;&#1584;&#1607;&#1575;&#1576;%20&#1575;&#1604;&#1609;%20&#1575;&#1604;&#1603;&#1607;&#1606;&#1607;%20&#1608;%20&#1575;&#1604;&#1593;&#1585;&#1575;&#1601;&#1610;&#1606;%20--&#1575;&#1604;&#1588;&#1610;&#1582;%20&#1605;&#1581;&#1605;&#1583;%20&#1575;&#1604;&#1593;&#1585;&#1610;&#1601;&#1610;.mp4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016224"/>
          </a:xfrm>
        </p:spPr>
        <p:txBody>
          <a:bodyPr/>
          <a:lstStyle/>
          <a:p>
            <a:r>
              <a:rPr lang="ar-SA" b="1" dirty="0"/>
              <a:t>الكِهانَةُ والعِرافَةُ</a:t>
            </a: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548680"/>
            <a:ext cx="2232248" cy="2076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6804248" y="836712"/>
            <a:ext cx="747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الدرس 7  </a:t>
            </a:r>
            <a:endParaRPr lang="ar-SA" dirty="0"/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الحديث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188640"/>
            <a:ext cx="7344816" cy="6059760"/>
          </a:xfrm>
        </p:spPr>
      </p:pic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من صور الكهانة والعرافة </a:t>
            </a:r>
            <a:endParaRPr lang="ar-SA" dirty="0"/>
          </a:p>
        </p:txBody>
      </p:sp>
      <p:pic>
        <p:nvPicPr>
          <p:cNvPr id="5" name="عنصر نائب للمحتوى 4" descr="الشدة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660232" y="1412776"/>
            <a:ext cx="2016224" cy="1523256"/>
          </a:xfrm>
        </p:spPr>
      </p:pic>
      <p:pic>
        <p:nvPicPr>
          <p:cNvPr id="2050" name="Picture 2" descr="C:\Users\ALISRAA\Desktop\الود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484784"/>
            <a:ext cx="1644774" cy="1694111"/>
          </a:xfrm>
          <a:prstGeom prst="rect">
            <a:avLst/>
          </a:prstGeom>
          <a:noFill/>
        </p:spPr>
      </p:pic>
      <p:pic>
        <p:nvPicPr>
          <p:cNvPr id="2051" name="Picture 3" descr="C:\Users\ALISRAA\Desktop\فنجان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484784"/>
            <a:ext cx="2242939" cy="1736973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4124325"/>
            <a:ext cx="16192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خطوات العمل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>
                <a:hlinkClick r:id="rId3" action="ppaction://hlinkfile"/>
              </a:rPr>
              <a:t>تحضير تاسع.</a:t>
            </a:r>
            <a:r>
              <a:rPr lang="en-US" dirty="0" smtClean="0">
                <a:hlinkClick r:id="rId3" action="ppaction://hlinkfile"/>
              </a:rPr>
              <a:t>doc</a:t>
            </a:r>
            <a:r>
              <a:rPr lang="ar-SA" dirty="0" smtClean="0"/>
              <a:t>      </a:t>
            </a:r>
          </a:p>
          <a:p>
            <a:r>
              <a:rPr lang="ar-SA" dirty="0" smtClean="0"/>
              <a:t>توزيع الادوار وتقسيم </a:t>
            </a:r>
            <a:r>
              <a:rPr lang="ar-SA" dirty="0" err="1" smtClean="0"/>
              <a:t>المجموعات :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err="1" smtClean="0"/>
              <a:t>1 </a:t>
            </a:r>
            <a:r>
              <a:rPr lang="ar-SA" dirty="0" smtClean="0"/>
              <a:t>– كتابة النص المسرحي او تكليف طالب </a:t>
            </a:r>
            <a:r>
              <a:rPr lang="ar-SA" dirty="0" err="1" smtClean="0"/>
              <a:t>يالكتابة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smtClean="0"/>
              <a:t>2-</a:t>
            </a:r>
            <a:r>
              <a:rPr lang="ar-SA" dirty="0" smtClean="0"/>
              <a:t> </a:t>
            </a:r>
            <a:r>
              <a:rPr lang="ar-SA" dirty="0" smtClean="0"/>
              <a:t>احضار بعض الصور والتمائم او تكليف الطلاب </a:t>
            </a:r>
          </a:p>
          <a:p>
            <a:pPr>
              <a:buNone/>
            </a:pPr>
            <a:r>
              <a:rPr lang="ar-SA" dirty="0" smtClean="0"/>
              <a:t>3- كتابة النصوص </a:t>
            </a:r>
            <a:r>
              <a:rPr lang="ar-SA" dirty="0" err="1" smtClean="0"/>
              <a:t>الشرعية </a:t>
            </a:r>
            <a:r>
              <a:rPr lang="ar-SA" dirty="0" smtClean="0"/>
              <a:t>(الاية والحديث الواردة </a:t>
            </a:r>
            <a:r>
              <a:rPr lang="ar-SA" dirty="0" err="1" smtClean="0"/>
              <a:t>اواستخدام</a:t>
            </a:r>
            <a:r>
              <a:rPr lang="ar-SA" dirty="0" smtClean="0"/>
              <a:t> القام القارئ او </a:t>
            </a:r>
            <a:r>
              <a:rPr lang="ar-SA" dirty="0" err="1" smtClean="0"/>
              <a:t>فيديو </a:t>
            </a:r>
            <a:r>
              <a:rPr lang="ar-SA" dirty="0" smtClean="0"/>
              <a:t>( صوت </a:t>
            </a:r>
            <a:r>
              <a:rPr lang="ar-SA" dirty="0" err="1" smtClean="0"/>
              <a:t>وصورة )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4- تكليف طلاب المناظرة بالاستعداد المسبق </a:t>
            </a:r>
          </a:p>
          <a:p>
            <a:pPr>
              <a:buNone/>
            </a:pPr>
            <a:r>
              <a:rPr lang="ar-SA" dirty="0" smtClean="0"/>
              <a:t>5- تحضير قوائم الرصد </a:t>
            </a:r>
            <a:r>
              <a:rPr lang="ar-SA" dirty="0" smtClean="0">
                <a:hlinkClick r:id="rId4" action="ppaction://hlinkfile"/>
              </a:rPr>
              <a:t>سلالم التقدير.</a:t>
            </a:r>
            <a:r>
              <a:rPr lang="en-US" dirty="0" err="1" smtClean="0">
                <a:hlinkClick r:id="rId4" action="ppaction://hlinkfile"/>
              </a:rPr>
              <a:t>docx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6- تكليف الطلاب بالاستعداد للصلاة الاستخارة</a:t>
            </a:r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الوسائل والأساليب المقترحة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err="1" smtClean="0"/>
              <a:t>الدراما </a:t>
            </a:r>
            <a:r>
              <a:rPr lang="ar-SA" dirty="0" smtClean="0"/>
              <a:t>( المقطع </a:t>
            </a:r>
            <a:r>
              <a:rPr lang="ar-SA" dirty="0" err="1" smtClean="0"/>
              <a:t>المسرحي )</a:t>
            </a:r>
            <a:r>
              <a:rPr lang="ar-SA" dirty="0" smtClean="0"/>
              <a:t> </a:t>
            </a:r>
          </a:p>
          <a:p>
            <a:r>
              <a:rPr lang="ar-SA" dirty="0" err="1" smtClean="0"/>
              <a:t>المناظرة </a:t>
            </a:r>
            <a:r>
              <a:rPr lang="ar-SA" dirty="0" smtClean="0"/>
              <a:t>( الرقى الشرعية وغير </a:t>
            </a:r>
            <a:r>
              <a:rPr lang="ar-SA" dirty="0" err="1" smtClean="0"/>
              <a:t>الشرعية )</a:t>
            </a:r>
            <a:r>
              <a:rPr lang="ar-SA" dirty="0" smtClean="0"/>
              <a:t> </a:t>
            </a:r>
          </a:p>
          <a:p>
            <a:r>
              <a:rPr lang="ar-SA" dirty="0" smtClean="0"/>
              <a:t>الحوار والمناقشة    </a:t>
            </a:r>
          </a:p>
          <a:p>
            <a:r>
              <a:rPr lang="ar-SA" dirty="0" smtClean="0"/>
              <a:t>الكرسي الساخن </a:t>
            </a:r>
          </a:p>
          <a:p>
            <a:r>
              <a:rPr lang="ar-SA" dirty="0" smtClean="0"/>
              <a:t>السبورة </a:t>
            </a:r>
          </a:p>
          <a:p>
            <a:r>
              <a:rPr lang="ar-SA" dirty="0" smtClean="0"/>
              <a:t>جهاز العرض </a:t>
            </a:r>
          </a:p>
          <a:p>
            <a:r>
              <a:rPr lang="ar-SA" dirty="0" smtClean="0"/>
              <a:t>الانترنت </a:t>
            </a:r>
          </a:p>
          <a:p>
            <a:r>
              <a:rPr lang="ar-SA" dirty="0" smtClean="0"/>
              <a:t>التطبيق العملي </a:t>
            </a:r>
            <a:endParaRPr lang="ar-SA" dirty="0"/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يتبع  الوسائل والأساليب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القلم القارئ </a:t>
            </a:r>
          </a:p>
          <a:p>
            <a:r>
              <a:rPr lang="ar-SA" dirty="0" smtClean="0"/>
              <a:t>الجوال </a:t>
            </a:r>
          </a:p>
          <a:p>
            <a:r>
              <a:rPr lang="ar-SA" dirty="0" smtClean="0"/>
              <a:t>صور مختلفة </a:t>
            </a:r>
          </a:p>
          <a:p>
            <a:r>
              <a:rPr lang="ar-SA" dirty="0" smtClean="0"/>
              <a:t>عرض بعض النماذج للتمائم </a:t>
            </a:r>
          </a:p>
          <a:p>
            <a:pPr>
              <a:buNone/>
            </a:pPr>
            <a:r>
              <a:rPr lang="ar-SA" dirty="0" smtClean="0"/>
              <a:t>مقطع فيديو يتحدث عن </a:t>
            </a:r>
            <a:r>
              <a:rPr lang="ar-SA" dirty="0" err="1" smtClean="0"/>
              <a:t>راي</a:t>
            </a:r>
            <a:r>
              <a:rPr lang="ar-SA" dirty="0" smtClean="0"/>
              <a:t> </a:t>
            </a:r>
            <a:r>
              <a:rPr lang="ar-SA" dirty="0" err="1" smtClean="0"/>
              <a:t>الشرع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 </a:t>
            </a:r>
            <a:r>
              <a:rPr lang="ar-SA" dirty="0" smtClean="0">
                <a:hlinkClick r:id="rId3" action="ppaction://hlinkfile"/>
              </a:rPr>
              <a:t>فتوى الذهاب الى </a:t>
            </a:r>
            <a:r>
              <a:rPr lang="ar-SA" dirty="0" err="1" smtClean="0">
                <a:hlinkClick r:id="rId3" action="ppaction://hlinkfile"/>
              </a:rPr>
              <a:t>الكهنه</a:t>
            </a:r>
            <a:r>
              <a:rPr lang="ar-SA" dirty="0" smtClean="0">
                <a:hlinkClick r:id="rId3" action="ppaction://hlinkfile"/>
              </a:rPr>
              <a:t> و </a:t>
            </a:r>
            <a:r>
              <a:rPr lang="ar-SA" dirty="0" err="1" smtClean="0">
                <a:hlinkClick r:id="rId3" action="ppaction://hlinkfile"/>
              </a:rPr>
              <a:t>العرافين </a:t>
            </a:r>
            <a:r>
              <a:rPr lang="ar-SA" dirty="0" smtClean="0">
                <a:hlinkClick r:id="rId3" action="ppaction://hlinkfile"/>
              </a:rPr>
              <a:t>--الشيخ محمد العريفي.</a:t>
            </a:r>
            <a:r>
              <a:rPr lang="en-US" dirty="0" smtClean="0">
                <a:hlinkClick r:id="rId3" action="ppaction://hlinkfile"/>
              </a:rPr>
              <a:t>mp4</a:t>
            </a:r>
            <a:endParaRPr lang="ar-SA" dirty="0" smtClean="0"/>
          </a:p>
          <a:p>
            <a:pPr>
              <a:buNone/>
            </a:pP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مخرجات الدرس التفاعلي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لوحة دون عليها الدعاء </a:t>
            </a:r>
          </a:p>
          <a:p>
            <a:r>
              <a:rPr lang="ar-SA" dirty="0" smtClean="0"/>
              <a:t>لافته دون عليها اضاءة </a:t>
            </a:r>
          </a:p>
          <a:p>
            <a:r>
              <a:rPr lang="ar-SA" dirty="0" smtClean="0"/>
              <a:t>كتابة موضوع في الاذاعة المدرسية عن </a:t>
            </a:r>
            <a:r>
              <a:rPr lang="ar-SA" dirty="0" err="1" smtClean="0"/>
              <a:t>حطر</a:t>
            </a:r>
            <a:r>
              <a:rPr lang="ar-SA" dirty="0" smtClean="0"/>
              <a:t> الكهانة والعرافة على الفرد والمجتمع </a:t>
            </a:r>
          </a:p>
          <a:p>
            <a:r>
              <a:rPr lang="ar-SA" dirty="0" smtClean="0"/>
              <a:t>تنفيذ مقطع مسرحي عن موضوع الدرس </a:t>
            </a:r>
            <a:endParaRPr lang="ar-SA" dirty="0"/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112</TotalTime>
  <Words>155</Words>
  <Application>Microsoft Office PowerPoint</Application>
  <PresentationFormat>عرض على الشاشة (3:4)‏</PresentationFormat>
  <Paragraphs>33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انقلاب</vt:lpstr>
      <vt:lpstr>الشريحة 1</vt:lpstr>
      <vt:lpstr>الشريحة 2</vt:lpstr>
      <vt:lpstr>من صور الكهانة والعرافة </vt:lpstr>
      <vt:lpstr>خطوات العمل </vt:lpstr>
      <vt:lpstr>الوسائل والأساليب المقترحة </vt:lpstr>
      <vt:lpstr>يتبع  الوسائل والأساليب </vt:lpstr>
      <vt:lpstr>مخرجات الدرس التفاعلي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ALISRAA</dc:creator>
  <cp:lastModifiedBy>ALISRAA</cp:lastModifiedBy>
  <cp:revision>16</cp:revision>
  <dcterms:created xsi:type="dcterms:W3CDTF">2017-08-13T16:13:22Z</dcterms:created>
  <dcterms:modified xsi:type="dcterms:W3CDTF">2017-08-13T18:06:14Z</dcterms:modified>
</cp:coreProperties>
</file>