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7" r:id="rId4"/>
    <p:sldId id="268" r:id="rId5"/>
    <p:sldId id="269" r:id="rId6"/>
    <p:sldId id="272" r:id="rId7"/>
    <p:sldId id="262" r:id="rId8"/>
    <p:sldId id="270" r:id="rId9"/>
    <p:sldId id="271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62" autoAdjust="0"/>
    <p:restoredTop sz="94660"/>
  </p:normalViewPr>
  <p:slideViewPr>
    <p:cSldViewPr>
      <p:cViewPr varScale="1">
        <p:scale>
          <a:sx n="36" d="100"/>
          <a:sy n="36" d="100"/>
        </p:scale>
        <p:origin x="-9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1DE89-D5AC-4581-AE87-5BE0D3B69E7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92C7A-C348-416B-8BF7-7B830AF686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92C7A-C348-416B-8BF7-7B830AF6865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51020-1585-4175-B0CF-402DEDAC8F01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B9B9C-5EF2-4750-8DC4-F4979F62D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/>
          <p:cNvSpPr/>
          <p:nvPr/>
        </p:nvSpPr>
        <p:spPr>
          <a:xfrm>
            <a:off x="1143000" y="990600"/>
            <a:ext cx="7010400" cy="4800600"/>
          </a:xfrm>
          <a:prstGeom prst="flowChartMulti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b="1" i="1" u="sng" dirty="0" smtClean="0"/>
              <a:t>السنة النبوية الشريفة</a:t>
            </a:r>
          </a:p>
          <a:p>
            <a:pPr algn="ctr"/>
            <a:r>
              <a:rPr lang="ar-SA" sz="4000" dirty="0" smtClean="0"/>
              <a:t>الصف : السابع</a:t>
            </a:r>
          </a:p>
          <a:p>
            <a:pPr algn="ctr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Multidocument 2"/>
          <p:cNvSpPr/>
          <p:nvPr/>
        </p:nvSpPr>
        <p:spPr>
          <a:xfrm>
            <a:off x="990600" y="762000"/>
            <a:ext cx="7391400" cy="5181600"/>
          </a:xfrm>
          <a:prstGeom prst="flowChartMulti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8800" i="1" dirty="0" smtClean="0"/>
              <a:t>تمت بحمد الله</a:t>
            </a:r>
            <a:endParaRPr lang="en-US" sz="8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381000" y="533400"/>
            <a:ext cx="8305800" cy="5410200"/>
          </a:xfrm>
          <a:prstGeom prst="horizontalScroll">
            <a:avLst>
              <a:gd name="adj" fmla="val 1692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800" b="1" i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مفهوم السنة النبوية</a:t>
            </a:r>
          </a:p>
          <a:p>
            <a:pPr algn="ctr"/>
            <a:endParaRPr lang="ar-SA" dirty="0" smtClean="0"/>
          </a:p>
          <a:p>
            <a:pPr algn="ctr"/>
            <a:r>
              <a:rPr lang="ar-SA" sz="4000" dirty="0" smtClean="0">
                <a:solidFill>
                  <a:schemeClr val="tx2">
                    <a:lumMod val="50000"/>
                  </a:schemeClr>
                </a:solidFill>
              </a:rPr>
              <a:t>ما روي عن النبي صلى الله عليه وسلم من </a:t>
            </a:r>
            <a:r>
              <a:rPr lang="ar-SA" sz="4000" u="sng" dirty="0" smtClean="0">
                <a:solidFill>
                  <a:schemeClr val="tx2">
                    <a:lumMod val="50000"/>
                  </a:schemeClr>
                </a:solidFill>
              </a:rPr>
              <a:t>قول </a:t>
            </a:r>
            <a:r>
              <a:rPr lang="ar-SA" sz="4000" dirty="0" smtClean="0">
                <a:solidFill>
                  <a:schemeClr val="tx2">
                    <a:lumMod val="50000"/>
                  </a:schemeClr>
                </a:solidFill>
              </a:rPr>
              <a:t>أو </a:t>
            </a:r>
            <a:r>
              <a:rPr lang="ar-SA" sz="4000" u="sng" dirty="0" smtClean="0">
                <a:solidFill>
                  <a:schemeClr val="tx2">
                    <a:lumMod val="50000"/>
                  </a:schemeClr>
                </a:solidFill>
              </a:rPr>
              <a:t>فعل</a:t>
            </a:r>
            <a:r>
              <a:rPr lang="ar-SA" sz="4000" dirty="0" smtClean="0">
                <a:solidFill>
                  <a:schemeClr val="tx2">
                    <a:lumMod val="50000"/>
                  </a:schemeClr>
                </a:solidFill>
              </a:rPr>
              <a:t> أو </a:t>
            </a:r>
            <a:r>
              <a:rPr lang="ar-SA" sz="4000" u="sng" dirty="0" smtClean="0">
                <a:solidFill>
                  <a:schemeClr val="tx2">
                    <a:lumMod val="50000"/>
                  </a:schemeClr>
                </a:solidFill>
              </a:rPr>
              <a:t>تقرير</a:t>
            </a:r>
            <a:r>
              <a:rPr lang="ar-SA" sz="4000" dirty="0" smtClean="0">
                <a:solidFill>
                  <a:schemeClr val="tx2">
                    <a:lumMod val="50000"/>
                  </a:schemeClr>
                </a:solidFill>
              </a:rPr>
              <a:t> أو </a:t>
            </a:r>
            <a:r>
              <a:rPr lang="ar-SA" sz="4000" u="sng" dirty="0" smtClean="0">
                <a:solidFill>
                  <a:schemeClr val="tx2">
                    <a:lumMod val="50000"/>
                  </a:schemeClr>
                </a:solidFill>
              </a:rPr>
              <a:t>صفة</a:t>
            </a:r>
            <a:endParaRPr lang="en-US" sz="4000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ar-SA" dirty="0" smtClean="0"/>
          </a:p>
          <a:p>
            <a:pPr algn="ctr"/>
            <a:endParaRPr lang="ar-SA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3276600" y="381000"/>
            <a:ext cx="2895600" cy="1524000"/>
          </a:xfrm>
          <a:prstGeom prst="fram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762000"/>
            <a:ext cx="26725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800" dirty="0" smtClean="0"/>
              <a:t>أنواع السنة  </a:t>
            </a:r>
            <a:endParaRPr lang="en-US" sz="4800" dirty="0"/>
          </a:p>
        </p:txBody>
      </p:sp>
      <p:sp>
        <p:nvSpPr>
          <p:cNvPr id="8" name="Frame 7"/>
          <p:cNvSpPr/>
          <p:nvPr/>
        </p:nvSpPr>
        <p:spPr>
          <a:xfrm>
            <a:off x="6553200" y="2743200"/>
            <a:ext cx="2286000" cy="1524000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762000" y="2743200"/>
            <a:ext cx="2286000" cy="1524000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/>
          <p:cNvSpPr/>
          <p:nvPr/>
        </p:nvSpPr>
        <p:spPr>
          <a:xfrm>
            <a:off x="2057400" y="4800600"/>
            <a:ext cx="2286000" cy="1524000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ame 10"/>
          <p:cNvSpPr/>
          <p:nvPr/>
        </p:nvSpPr>
        <p:spPr>
          <a:xfrm>
            <a:off x="4876800" y="4724400"/>
            <a:ext cx="2286000" cy="1524000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3429000" y="2057400"/>
            <a:ext cx="381000" cy="25146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5638800" y="2057400"/>
            <a:ext cx="381000" cy="25146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alf Frame 13"/>
          <p:cNvSpPr/>
          <p:nvPr/>
        </p:nvSpPr>
        <p:spPr>
          <a:xfrm>
            <a:off x="1981200" y="1066800"/>
            <a:ext cx="1066800" cy="1600200"/>
          </a:xfrm>
          <a:prstGeom prst="halfFrame">
            <a:avLst>
              <a:gd name="adj1" fmla="val 15288"/>
              <a:gd name="adj2" fmla="val 1431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Half Frame 14"/>
          <p:cNvSpPr/>
          <p:nvPr/>
        </p:nvSpPr>
        <p:spPr>
          <a:xfrm flipH="1">
            <a:off x="6400800" y="914400"/>
            <a:ext cx="914400" cy="1600200"/>
          </a:xfrm>
          <a:prstGeom prst="halfFrame">
            <a:avLst>
              <a:gd name="adj1" fmla="val 17266"/>
              <a:gd name="adj2" fmla="val 1915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10400" y="3048000"/>
            <a:ext cx="13564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6000" dirty="0" smtClean="0"/>
              <a:t>قولية</a:t>
            </a:r>
            <a:endParaRPr lang="en-US" sz="6000" dirty="0"/>
          </a:p>
        </p:txBody>
      </p:sp>
      <p:sp>
        <p:nvSpPr>
          <p:cNvPr id="17" name="TextBox 16"/>
          <p:cNvSpPr txBox="1"/>
          <p:nvPr/>
        </p:nvSpPr>
        <p:spPr>
          <a:xfrm>
            <a:off x="1219200" y="3048000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dirty="0" smtClean="0"/>
              <a:t>فعلية</a:t>
            </a:r>
            <a:endParaRPr lang="en-US" sz="6000" dirty="0"/>
          </a:p>
        </p:txBody>
      </p:sp>
      <p:sp>
        <p:nvSpPr>
          <p:cNvPr id="18" name="TextBox 17"/>
          <p:cNvSpPr txBox="1"/>
          <p:nvPr/>
        </p:nvSpPr>
        <p:spPr>
          <a:xfrm>
            <a:off x="5029200" y="4953000"/>
            <a:ext cx="228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dirty="0" smtClean="0"/>
              <a:t>تقريرية</a:t>
            </a:r>
            <a:endParaRPr lang="en-US" sz="6000" dirty="0"/>
          </a:p>
        </p:txBody>
      </p:sp>
      <p:sp>
        <p:nvSpPr>
          <p:cNvPr id="19" name="TextBox 18"/>
          <p:cNvSpPr txBox="1"/>
          <p:nvPr/>
        </p:nvSpPr>
        <p:spPr>
          <a:xfrm>
            <a:off x="2133600" y="5029200"/>
            <a:ext cx="205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dirty="0" smtClean="0"/>
              <a:t>صفة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3505200" y="0"/>
            <a:ext cx="2286000" cy="1524000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228600"/>
            <a:ext cx="13564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6000" dirty="0" smtClean="0"/>
              <a:t>قولية</a:t>
            </a:r>
            <a:endParaRPr lang="en-US" sz="6000" dirty="0"/>
          </a:p>
        </p:txBody>
      </p:sp>
      <p:sp>
        <p:nvSpPr>
          <p:cNvPr id="6" name="Frame 5"/>
          <p:cNvSpPr/>
          <p:nvPr/>
        </p:nvSpPr>
        <p:spPr>
          <a:xfrm>
            <a:off x="5486400" y="2209800"/>
            <a:ext cx="3657600" cy="3733800"/>
          </a:xfrm>
          <a:prstGeom prst="frame">
            <a:avLst>
              <a:gd name="adj1" fmla="val 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1200" y="3048000"/>
            <a:ext cx="31505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ar-SA" sz="4000" dirty="0" smtClean="0"/>
              <a:t>هي أقوال النبي صلى الله عليه    وسلم التي تكلم بها</a:t>
            </a:r>
          </a:p>
        </p:txBody>
      </p:sp>
      <p:sp>
        <p:nvSpPr>
          <p:cNvPr id="9" name="Half Frame 8"/>
          <p:cNvSpPr/>
          <p:nvPr/>
        </p:nvSpPr>
        <p:spPr>
          <a:xfrm flipH="1">
            <a:off x="6019800" y="533400"/>
            <a:ext cx="914400" cy="1600200"/>
          </a:xfrm>
          <a:prstGeom prst="halfFrame">
            <a:avLst>
              <a:gd name="adj1" fmla="val 17266"/>
              <a:gd name="adj2" fmla="val 19152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evel 9"/>
          <p:cNvSpPr/>
          <p:nvPr/>
        </p:nvSpPr>
        <p:spPr>
          <a:xfrm>
            <a:off x="6324600" y="2209800"/>
            <a:ext cx="1828800" cy="6096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التعريف</a:t>
            </a:r>
            <a:endParaRPr lang="en-US" sz="3200" b="1" dirty="0"/>
          </a:p>
        </p:txBody>
      </p:sp>
      <p:sp>
        <p:nvSpPr>
          <p:cNvPr id="11" name="Half Frame 10"/>
          <p:cNvSpPr/>
          <p:nvPr/>
        </p:nvSpPr>
        <p:spPr>
          <a:xfrm>
            <a:off x="2209800" y="533400"/>
            <a:ext cx="1143000" cy="1524000"/>
          </a:xfrm>
          <a:prstGeom prst="halfFrame">
            <a:avLst>
              <a:gd name="adj1" fmla="val 15288"/>
              <a:gd name="adj2" fmla="val 1431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381000" y="2286000"/>
            <a:ext cx="3886200" cy="3733800"/>
          </a:xfrm>
          <a:prstGeom prst="frame">
            <a:avLst>
              <a:gd name="adj1" fmla="val 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2895600"/>
            <a:ext cx="3352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ar-SA" sz="2800" dirty="0" smtClean="0"/>
              <a:t>قوله صلى الله عليه وسلم:</a:t>
            </a:r>
          </a:p>
          <a:p>
            <a:pPr algn="ctr">
              <a:buNone/>
            </a:pPr>
            <a:r>
              <a:rPr lang="ar-SA" sz="2800" dirty="0" smtClean="0"/>
              <a:t>“ لا تشد الرحال إلا إلى ثلاثة مساجد : المسجد الحرام ومسجدي هذا ومسجد الأقصى ”</a:t>
            </a:r>
            <a:endParaRPr lang="en-US" sz="2800" dirty="0"/>
          </a:p>
        </p:txBody>
      </p:sp>
      <p:sp>
        <p:nvSpPr>
          <p:cNvPr id="16" name="Bevel 15"/>
          <p:cNvSpPr/>
          <p:nvPr/>
        </p:nvSpPr>
        <p:spPr>
          <a:xfrm>
            <a:off x="1219200" y="2286000"/>
            <a:ext cx="1828800" cy="6096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مثال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7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7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200"/>
                            </p:stCondLst>
                            <p:childTnLst>
                              <p:par>
                                <p:cTn id="4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8" grpId="0"/>
      <p:bldP spid="9" grpId="0" animBg="1"/>
      <p:bldP spid="10" grpId="0" animBg="1"/>
      <p:bldP spid="11" grpId="0" animBg="1"/>
      <p:bldP spid="13" grpId="0" animBg="1"/>
      <p:bldP spid="15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3505200" y="0"/>
            <a:ext cx="2286000" cy="1524000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228600"/>
            <a:ext cx="13276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6000" dirty="0" smtClean="0"/>
              <a:t>فعلية</a:t>
            </a:r>
            <a:endParaRPr lang="en-US" sz="6000" dirty="0"/>
          </a:p>
        </p:txBody>
      </p:sp>
      <p:sp>
        <p:nvSpPr>
          <p:cNvPr id="6" name="Frame 5"/>
          <p:cNvSpPr/>
          <p:nvPr/>
        </p:nvSpPr>
        <p:spPr>
          <a:xfrm>
            <a:off x="5486400" y="2209800"/>
            <a:ext cx="3657600" cy="3733800"/>
          </a:xfrm>
          <a:prstGeom prst="frame">
            <a:avLst>
              <a:gd name="adj1" fmla="val 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1200" y="3048000"/>
            <a:ext cx="31505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ar-SA" sz="4000" dirty="0" smtClean="0"/>
              <a:t>هي أفعال النبي صلى الله عليه وسلم </a:t>
            </a:r>
          </a:p>
        </p:txBody>
      </p:sp>
      <p:sp>
        <p:nvSpPr>
          <p:cNvPr id="9" name="Half Frame 8"/>
          <p:cNvSpPr/>
          <p:nvPr/>
        </p:nvSpPr>
        <p:spPr>
          <a:xfrm flipH="1">
            <a:off x="6019800" y="533400"/>
            <a:ext cx="914400" cy="1600200"/>
          </a:xfrm>
          <a:prstGeom prst="halfFrame">
            <a:avLst>
              <a:gd name="adj1" fmla="val 17266"/>
              <a:gd name="adj2" fmla="val 19152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evel 9"/>
          <p:cNvSpPr/>
          <p:nvPr/>
        </p:nvSpPr>
        <p:spPr>
          <a:xfrm>
            <a:off x="6324600" y="2209800"/>
            <a:ext cx="1828800" cy="6096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التعريف</a:t>
            </a:r>
            <a:endParaRPr lang="en-US" sz="3200" b="1" dirty="0"/>
          </a:p>
        </p:txBody>
      </p:sp>
      <p:sp>
        <p:nvSpPr>
          <p:cNvPr id="11" name="Half Frame 10"/>
          <p:cNvSpPr/>
          <p:nvPr/>
        </p:nvSpPr>
        <p:spPr>
          <a:xfrm>
            <a:off x="2209800" y="533400"/>
            <a:ext cx="1143000" cy="1524000"/>
          </a:xfrm>
          <a:prstGeom prst="halfFrame">
            <a:avLst>
              <a:gd name="adj1" fmla="val 15288"/>
              <a:gd name="adj2" fmla="val 1431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381000" y="2286000"/>
            <a:ext cx="3886200" cy="3733800"/>
          </a:xfrm>
          <a:prstGeom prst="frame">
            <a:avLst>
              <a:gd name="adj1" fmla="val 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evel 15"/>
          <p:cNvSpPr/>
          <p:nvPr/>
        </p:nvSpPr>
        <p:spPr>
          <a:xfrm>
            <a:off x="1219200" y="2286000"/>
            <a:ext cx="1828800" cy="6096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مثال</a:t>
            </a:r>
            <a:endParaRPr lang="en-US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381000" y="3276600"/>
            <a:ext cx="365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dirty="0" smtClean="0"/>
              <a:t>أفعاله في الوضوء وأداء الصلوات ومناسك الحج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6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6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100"/>
                            </p:stCondLst>
                            <p:childTnLst>
                              <p:par>
                                <p:cTn id="4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8" grpId="0"/>
      <p:bldP spid="9" grpId="0" animBg="1"/>
      <p:bldP spid="10" grpId="0" animBg="1"/>
      <p:bldP spid="11" grpId="0" animBg="1"/>
      <p:bldP spid="13" grpId="0" animBg="1"/>
      <p:bldP spid="16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2590800"/>
            <a:ext cx="6400800" cy="1752600"/>
          </a:xfrm>
        </p:spPr>
        <p:txBody>
          <a:bodyPr>
            <a:noAutofit/>
          </a:bodyPr>
          <a:lstStyle/>
          <a:p>
            <a:r>
              <a:rPr lang="ar-SA" sz="6000" dirty="0" smtClean="0">
                <a:solidFill>
                  <a:schemeClr val="tx1"/>
                </a:solidFill>
              </a:rPr>
              <a:t>ما حكم الاقتداء بالرسول صلى الله عليه وسلم وبأفعاله ؟؟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4" name="Explosion 2 3"/>
          <p:cNvSpPr/>
          <p:nvPr/>
        </p:nvSpPr>
        <p:spPr>
          <a:xfrm>
            <a:off x="0" y="0"/>
            <a:ext cx="3810000" cy="3124200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 smtClean="0"/>
              <a:t>ولكن</a:t>
            </a:r>
          </a:p>
          <a:p>
            <a:pPr algn="ctr"/>
            <a:r>
              <a:rPr lang="ar-SA" sz="4000" b="1" dirty="0" smtClean="0"/>
              <a:t>؟؟؟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3505200" y="0"/>
            <a:ext cx="2286000" cy="1524000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228600"/>
            <a:ext cx="20056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6000" dirty="0" smtClean="0"/>
              <a:t>تقريرية</a:t>
            </a:r>
            <a:endParaRPr lang="en-US" sz="6000" dirty="0"/>
          </a:p>
        </p:txBody>
      </p:sp>
      <p:sp>
        <p:nvSpPr>
          <p:cNvPr id="6" name="Frame 5"/>
          <p:cNvSpPr/>
          <p:nvPr/>
        </p:nvSpPr>
        <p:spPr>
          <a:xfrm>
            <a:off x="5486400" y="2209800"/>
            <a:ext cx="3657600" cy="3733800"/>
          </a:xfrm>
          <a:prstGeom prst="frame">
            <a:avLst>
              <a:gd name="adj1" fmla="val 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81600" y="2819400"/>
            <a:ext cx="3657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3600" dirty="0" smtClean="0"/>
              <a:t>هي ما أقره الرسول صلى الله عليه وسلم ووافق عليه من أفعال أصحابه وأقوالهم بالسكوت أو التأييد</a:t>
            </a:r>
          </a:p>
          <a:p>
            <a:pPr algn="ctr">
              <a:buNone/>
            </a:pPr>
            <a:endParaRPr lang="ar-SA" sz="4000" dirty="0" smtClean="0"/>
          </a:p>
        </p:txBody>
      </p:sp>
      <p:sp>
        <p:nvSpPr>
          <p:cNvPr id="9" name="Half Frame 8"/>
          <p:cNvSpPr/>
          <p:nvPr/>
        </p:nvSpPr>
        <p:spPr>
          <a:xfrm flipH="1">
            <a:off x="6019800" y="533400"/>
            <a:ext cx="914400" cy="1600200"/>
          </a:xfrm>
          <a:prstGeom prst="halfFrame">
            <a:avLst>
              <a:gd name="adj1" fmla="val 17266"/>
              <a:gd name="adj2" fmla="val 19152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evel 9"/>
          <p:cNvSpPr/>
          <p:nvPr/>
        </p:nvSpPr>
        <p:spPr>
          <a:xfrm>
            <a:off x="6324600" y="2209800"/>
            <a:ext cx="1828800" cy="6096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التعريف</a:t>
            </a:r>
            <a:endParaRPr lang="en-US" sz="3200" b="1" dirty="0"/>
          </a:p>
        </p:txBody>
      </p:sp>
      <p:sp>
        <p:nvSpPr>
          <p:cNvPr id="11" name="Half Frame 10"/>
          <p:cNvSpPr/>
          <p:nvPr/>
        </p:nvSpPr>
        <p:spPr>
          <a:xfrm>
            <a:off x="2209800" y="533400"/>
            <a:ext cx="1143000" cy="1524000"/>
          </a:xfrm>
          <a:prstGeom prst="halfFrame">
            <a:avLst>
              <a:gd name="adj1" fmla="val 15288"/>
              <a:gd name="adj2" fmla="val 1431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381000" y="2286000"/>
            <a:ext cx="3886200" cy="3733800"/>
          </a:xfrm>
          <a:prstGeom prst="frame">
            <a:avLst>
              <a:gd name="adj1" fmla="val 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evel 15"/>
          <p:cNvSpPr/>
          <p:nvPr/>
        </p:nvSpPr>
        <p:spPr>
          <a:xfrm>
            <a:off x="1219200" y="2286000"/>
            <a:ext cx="1828800" cy="6096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مثال</a:t>
            </a:r>
            <a:endParaRPr lang="en-US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381000" y="3276600"/>
            <a:ext cx="365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dirty="0" smtClean="0"/>
              <a:t>”لا يصلين أحد العصر إلا في بني قريظة 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4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4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900"/>
                            </p:stCondLst>
                            <p:childTnLst>
                              <p:par>
                                <p:cTn id="4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8" grpId="0"/>
      <p:bldP spid="9" grpId="0" animBg="1"/>
      <p:bldP spid="10" grpId="0" animBg="1"/>
      <p:bldP spid="11" grpId="0" animBg="1"/>
      <p:bldP spid="13" grpId="0" animBg="1"/>
      <p:bldP spid="16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3505200" y="0"/>
            <a:ext cx="2286000" cy="1524000"/>
          </a:xfrm>
          <a:prstGeom prst="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0" y="228600"/>
            <a:ext cx="15392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6000" dirty="0" smtClean="0"/>
              <a:t>صفة </a:t>
            </a:r>
            <a:endParaRPr lang="en-US" sz="6000" dirty="0"/>
          </a:p>
        </p:txBody>
      </p:sp>
      <p:sp>
        <p:nvSpPr>
          <p:cNvPr id="6" name="Frame 5"/>
          <p:cNvSpPr/>
          <p:nvPr/>
        </p:nvSpPr>
        <p:spPr>
          <a:xfrm>
            <a:off x="5486400" y="2209800"/>
            <a:ext cx="3657600" cy="3733800"/>
          </a:xfrm>
          <a:prstGeom prst="frame">
            <a:avLst>
              <a:gd name="adj1" fmla="val 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62600" y="2743200"/>
            <a:ext cx="3276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dirty="0" smtClean="0"/>
              <a:t>اتصف الرسول صلى الله عليه وسلم بالأخلاق الحميدة والصفات العظيمة</a:t>
            </a:r>
          </a:p>
        </p:txBody>
      </p:sp>
      <p:sp>
        <p:nvSpPr>
          <p:cNvPr id="9" name="Half Frame 8"/>
          <p:cNvSpPr/>
          <p:nvPr/>
        </p:nvSpPr>
        <p:spPr>
          <a:xfrm flipH="1">
            <a:off x="6019800" y="533400"/>
            <a:ext cx="914400" cy="1600200"/>
          </a:xfrm>
          <a:prstGeom prst="halfFrame">
            <a:avLst>
              <a:gd name="adj1" fmla="val 17266"/>
              <a:gd name="adj2" fmla="val 19152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evel 9"/>
          <p:cNvSpPr/>
          <p:nvPr/>
        </p:nvSpPr>
        <p:spPr>
          <a:xfrm>
            <a:off x="6324600" y="2209800"/>
            <a:ext cx="1828800" cy="6096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التعريف</a:t>
            </a:r>
            <a:endParaRPr lang="en-US" sz="3200" b="1" dirty="0"/>
          </a:p>
        </p:txBody>
      </p:sp>
      <p:sp>
        <p:nvSpPr>
          <p:cNvPr id="11" name="Half Frame 10"/>
          <p:cNvSpPr/>
          <p:nvPr/>
        </p:nvSpPr>
        <p:spPr>
          <a:xfrm>
            <a:off x="2209800" y="533400"/>
            <a:ext cx="1143000" cy="1524000"/>
          </a:xfrm>
          <a:prstGeom prst="halfFrame">
            <a:avLst>
              <a:gd name="adj1" fmla="val 15288"/>
              <a:gd name="adj2" fmla="val 1431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381000" y="2286000"/>
            <a:ext cx="3886200" cy="3733800"/>
          </a:xfrm>
          <a:prstGeom prst="frame">
            <a:avLst>
              <a:gd name="adj1" fmla="val 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evel 15"/>
          <p:cNvSpPr/>
          <p:nvPr/>
        </p:nvSpPr>
        <p:spPr>
          <a:xfrm>
            <a:off x="1219200" y="2286000"/>
            <a:ext cx="1828800" cy="609600"/>
          </a:xfrm>
          <a:prstGeom prst="beve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مثال</a:t>
            </a:r>
            <a:endParaRPr lang="en-US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381000" y="3048000"/>
            <a:ext cx="3657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ar-SA" sz="3200" dirty="0" smtClean="0"/>
              <a:t>عن أنس بن مالك رضي الله عنه قال : (كان رسول الله صلى الله عليه وسلم أحسن الناس وكان أجود الناس وكان أشجع الناس)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3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3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800"/>
                            </p:stCondLst>
                            <p:childTnLst>
                              <p:par>
                                <p:cTn id="4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8" grpId="0"/>
      <p:bldP spid="9" grpId="0" animBg="1"/>
      <p:bldP spid="10" grpId="0" animBg="1"/>
      <p:bldP spid="11" grpId="0" animBg="1"/>
      <p:bldP spid="13" grpId="0" animBg="1"/>
      <p:bldP spid="16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168</Words>
  <Application>Microsoft Office PowerPoint</Application>
  <PresentationFormat>عرض على الشاشة (3:4)‏</PresentationFormat>
  <Paragraphs>37</Paragraphs>
  <Slides>10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السنة النبوية الشريفة</dc:title>
  <dc:creator>admin</dc:creator>
  <cp:lastModifiedBy>HI-TECH</cp:lastModifiedBy>
  <cp:revision>20</cp:revision>
  <dcterms:created xsi:type="dcterms:W3CDTF">2017-09-17T08:43:31Z</dcterms:created>
  <dcterms:modified xsi:type="dcterms:W3CDTF">2017-10-05T21:33:35Z</dcterms:modified>
</cp:coreProperties>
</file>