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>
        <p:scale>
          <a:sx n="75" d="100"/>
          <a:sy n="75" d="100"/>
        </p:scale>
        <p:origin x="-12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32AF1-FDE4-496C-AD1A-2880EDA4B6D7}" type="datetimeFigureOut">
              <a:rPr lang="ar-SA" smtClean="0"/>
              <a:t>06/01/1439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7B731-2E95-423B-B112-98818B678834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81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96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57201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723" y="1"/>
            <a:ext cx="91757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0</Words>
  <Application>Microsoft Office PowerPoint</Application>
  <PresentationFormat>عرض على الشاشة (3:4)‏</PresentationFormat>
  <Paragraphs>0</Paragraphs>
  <Slides>39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39</vt:i4>
      </vt:variant>
    </vt:vector>
  </HeadingPairs>
  <TitlesOfParts>
    <vt:vector size="40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</vt:vector>
  </TitlesOfParts>
  <Company>Ahmed-Under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CITYCOMP</dc:creator>
  <cp:lastModifiedBy>CITYCOMP</cp:lastModifiedBy>
  <cp:revision>1</cp:revision>
  <dcterms:created xsi:type="dcterms:W3CDTF">2017-09-26T16:18:38Z</dcterms:created>
  <dcterms:modified xsi:type="dcterms:W3CDTF">2017-09-26T17:13:33Z</dcterms:modified>
</cp:coreProperties>
</file>