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913A5-A3D7-4874-89FE-A5847D8818A5}" type="datetimeFigureOut">
              <a:rPr lang="ar-SA" smtClean="0"/>
              <a:t>05/01/1439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A2C46-E5CD-4527-9AF0-79ACDDFE22E9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458200" cy="6126163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28600"/>
            <a:ext cx="8686800" cy="5897563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79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126163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97" y="0"/>
            <a:ext cx="91401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6126163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0</Words>
  <Application>Microsoft Office PowerPoint</Application>
  <PresentationFormat>عرض على الشاشة (3:4)‏</PresentationFormat>
  <Paragraphs>0</Paragraphs>
  <Slides>41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</vt:vector>
  </TitlesOfParts>
  <Company>Ahmed-Under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CITYCOMP</dc:creator>
  <cp:lastModifiedBy>CITYCOMP</cp:lastModifiedBy>
  <cp:revision>1</cp:revision>
  <dcterms:created xsi:type="dcterms:W3CDTF">2017-09-25T13:50:20Z</dcterms:created>
  <dcterms:modified xsi:type="dcterms:W3CDTF">2017-09-25T14:38:17Z</dcterms:modified>
</cp:coreProperties>
</file>