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2F5BB-962C-4A09-921B-BE37103C7A3C}" type="datetimeFigureOut">
              <a:rPr lang="ar-SA" smtClean="0"/>
              <a:t>04/01/1439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A4721-EF68-4D00-AD40-71603ABFEB16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5900" y="2814638"/>
            <a:ext cx="61722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20"/>
            <a:ext cx="9144000" cy="685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04810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0</Words>
  <Application>Microsoft Office PowerPoint</Application>
  <PresentationFormat>عرض على الشاشة (3:4)‏</PresentationFormat>
  <Paragraphs>0</Paragraphs>
  <Slides>33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33</vt:i4>
      </vt:variant>
    </vt:vector>
  </HeadingPairs>
  <TitlesOfParts>
    <vt:vector size="34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</vt:vector>
  </TitlesOfParts>
  <Company>Ahmed-Under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CITYCOMP</dc:creator>
  <cp:lastModifiedBy>CITYCOMP</cp:lastModifiedBy>
  <cp:revision>1</cp:revision>
  <dcterms:created xsi:type="dcterms:W3CDTF">2017-09-24T18:40:49Z</dcterms:created>
  <dcterms:modified xsi:type="dcterms:W3CDTF">2017-09-24T19:16:38Z</dcterms:modified>
</cp:coreProperties>
</file>