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938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756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718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584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17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34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4733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22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60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956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664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86847-0C1D-444E-A859-C23FE71DCD14}" type="datetimeFigureOut">
              <a:rPr lang="ar-SA" smtClean="0"/>
              <a:t>28/08/36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5DDE0-56FB-4BD8-AC2D-54F6487855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894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b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133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2000">
        <p14:glitter dir="r" pattern="hexagon"/>
        <p:sndAc>
          <p:stSnd>
            <p:snd r:embed="rId2" name="drumroll.wav"/>
          </p:stSnd>
        </p:sndAc>
      </p:transition>
    </mc:Choice>
    <mc:Fallback xmlns="">
      <p:transition spd="slow" advTm="2000">
        <p:fade/>
        <p:sndAc>
          <p:stSnd>
            <p:snd r:embed="rId4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697" cy="6858000"/>
          </a:xfrm>
        </p:spPr>
      </p:pic>
    </p:spTree>
    <p:extLst>
      <p:ext uri="{BB962C8B-B14F-4D97-AF65-F5344CB8AC3E}">
        <p14:creationId xmlns:p14="http://schemas.microsoft.com/office/powerpoint/2010/main" val="12208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5000">
        <p:blinds/>
        <p:sndAc>
          <p:stSnd>
            <p:snd r:embed="rId2" name="voltage.wav"/>
          </p:stSnd>
        </p:sndAc>
      </p:transition>
    </mc:Choice>
    <mc:Fallback xmlns="">
      <p:transition spd="slow" advTm="15000">
        <p:blinds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7" b="9418"/>
          <a:stretch/>
        </p:blipFill>
        <p:spPr>
          <a:xfrm>
            <a:off x="0" y="-27384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719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:checker/>
        <p:sndAc>
          <p:stSnd>
            <p:snd r:embed="rId2" name="hammer.wav"/>
          </p:stSnd>
        </p:sndAc>
      </p:transition>
    </mc:Choice>
    <mc:Fallback xmlns="">
      <p:transition spd="slow" advTm="10000">
        <p:checker/>
        <p:sndAc>
          <p:stSnd>
            <p:snd r:embed="rId4" name="hamm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5"/>
          <a:stretch/>
        </p:blipFill>
        <p:spPr>
          <a:xfrm>
            <a:off x="-5634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3094269"/>
      </p:ext>
    </p:extLst>
  </p:cSld>
  <p:clrMapOvr>
    <a:masterClrMapping/>
  </p:clrMapOvr>
  <p:transition spd="slow" advTm="8000">
    <p:wedge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83" y="0"/>
            <a:ext cx="915578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348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000">
        <p14:flash/>
        <p:sndAc>
          <p:stSnd>
            <p:snd r:embed="rId2" name="camera.wav"/>
          </p:stSnd>
        </p:sndAc>
      </p:transition>
    </mc:Choice>
    <mc:Fallback xmlns="">
      <p:transition spd="slow" advTm="2000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99" y="-20329"/>
            <a:ext cx="9176500" cy="6878329"/>
          </a:xfrm>
        </p:spPr>
      </p:pic>
    </p:spTree>
    <p:extLst>
      <p:ext uri="{BB962C8B-B14F-4D97-AF65-F5344CB8AC3E}">
        <p14:creationId xmlns:p14="http://schemas.microsoft.com/office/powerpoint/2010/main" val="1783175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10000">
        <p14:pan dir="u"/>
        <p:sndAc>
          <p:stSnd>
            <p:snd r:embed="rId2" name="type.wav"/>
          </p:stSnd>
        </p:sndAc>
      </p:transition>
    </mc:Choice>
    <mc:Fallback>
      <p:transition spd="slow" advTm="10000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7" y="-880"/>
            <a:ext cx="9156957" cy="6858879"/>
          </a:xfrm>
        </p:spPr>
      </p:pic>
    </p:spTree>
    <p:extLst>
      <p:ext uri="{BB962C8B-B14F-4D97-AF65-F5344CB8AC3E}">
        <p14:creationId xmlns:p14="http://schemas.microsoft.com/office/powerpoint/2010/main" val="1241924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shred/>
        <p:sndAc>
          <p:stSnd>
            <p:snd r:embed="rId2" name="arrow.wav"/>
          </p:stSnd>
        </p:sndAc>
      </p:transition>
    </mc:Choice>
    <mc:Fallback>
      <p:transition spd="slow" advTm="10000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964"/>
            <a:ext cx="9144000" cy="6883963"/>
          </a:xfrm>
        </p:spPr>
      </p:pic>
    </p:spTree>
    <p:extLst>
      <p:ext uri="{BB962C8B-B14F-4D97-AF65-F5344CB8AC3E}">
        <p14:creationId xmlns:p14="http://schemas.microsoft.com/office/powerpoint/2010/main" val="424302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000">
        <p14:ripple/>
        <p:sndAc>
          <p:stSnd>
            <p:snd r:embed="rId2" name="suction.wav"/>
          </p:stSnd>
        </p:sndAc>
      </p:transition>
    </mc:Choice>
    <mc:Fallback xmlns="">
      <p:transition spd="slow" advTm="7000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7"/>
          <a:stretch/>
        </p:blipFill>
        <p:spPr>
          <a:xfrm>
            <a:off x="0" y="-34280"/>
            <a:ext cx="9144000" cy="6892280"/>
          </a:xfrm>
        </p:spPr>
      </p:pic>
    </p:spTree>
    <p:extLst>
      <p:ext uri="{BB962C8B-B14F-4D97-AF65-F5344CB8AC3E}">
        <p14:creationId xmlns:p14="http://schemas.microsoft.com/office/powerpoint/2010/main" val="63521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5000">
        <p:dissolve/>
        <p:sndAc>
          <p:stSnd>
            <p:snd r:embed="rId2" name="voltage.wav"/>
          </p:stSnd>
        </p:sndAc>
      </p:transition>
    </mc:Choice>
    <mc:Fallback>
      <p:transition spd="slow" advTm="15000">
        <p:dissolv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3341" r="3509" b="12017"/>
          <a:stretch/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3892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6000">
        <p:zoom/>
        <p:sndAc>
          <p:stSnd>
            <p:snd r:embed="rId2" name="push.wav"/>
          </p:stSnd>
        </p:sndAc>
      </p:transition>
    </mc:Choice>
    <mc:Fallback>
      <p:transition spd="slow" advTm="16000">
        <p:zoom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88429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2000">
        <p14:honeycomb/>
        <p:sndAc>
          <p:stSnd>
            <p:snd r:embed="rId2" name="cashreg.wav"/>
          </p:stSnd>
        </p:sndAc>
      </p:transition>
    </mc:Choice>
    <mc:Fallback>
      <p:transition spd="slow" advTm="12000">
        <p:fade/>
        <p:sndAc>
          <p:stSnd>
            <p:snd r:embed="rId2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3"/>
          <a:stretch/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79142093"/>
      </p:ext>
    </p:extLst>
  </p:cSld>
  <p:clrMapOvr>
    <a:masterClrMapping/>
  </p:clrMapOvr>
  <p:transition spd="slow" advTm="2000">
    <p:randomBar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91" y="3064"/>
            <a:ext cx="9151692" cy="6854935"/>
          </a:xfrm>
        </p:spPr>
      </p:pic>
    </p:spTree>
    <p:extLst>
      <p:ext uri="{BB962C8B-B14F-4D97-AF65-F5344CB8AC3E}">
        <p14:creationId xmlns:p14="http://schemas.microsoft.com/office/powerpoint/2010/main" val="34504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flip dir="l"/>
        <p:sndAc>
          <p:stSnd>
            <p:snd r:embed="rId2" name="click.wav"/>
          </p:stSnd>
        </p:sndAc>
      </p:transition>
    </mc:Choice>
    <mc:Fallback xmlns="">
      <p:transition spd="slow" advTm="2000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3" y="0"/>
            <a:ext cx="9144963" cy="6858000"/>
          </a:xfrm>
        </p:spPr>
      </p:pic>
    </p:spTree>
    <p:extLst>
      <p:ext uri="{BB962C8B-B14F-4D97-AF65-F5344CB8AC3E}">
        <p14:creationId xmlns:p14="http://schemas.microsoft.com/office/powerpoint/2010/main" val="2863491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2000">
        <p14:vortex/>
        <p:sndAc>
          <p:stSnd>
            <p:snd r:embed="rId2" name="chimes.wav"/>
          </p:stSnd>
        </p:sndAc>
      </p:transition>
    </mc:Choice>
    <mc:Fallback>
      <p:transition spd="slow" advTm="12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5" y="0"/>
            <a:ext cx="9116565" cy="6858000"/>
          </a:xfrm>
        </p:spPr>
      </p:pic>
    </p:spTree>
    <p:extLst>
      <p:ext uri="{BB962C8B-B14F-4D97-AF65-F5344CB8AC3E}">
        <p14:creationId xmlns:p14="http://schemas.microsoft.com/office/powerpoint/2010/main" val="38891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14:ripple dir="rd"/>
        <p:sndAc>
          <p:stSnd>
            <p:snd r:embed="rId2" name="push.wav"/>
          </p:stSnd>
        </p:sndAc>
      </p:transition>
    </mc:Choice>
    <mc:Fallback xmlns="">
      <p:transition spd="slow" advTm="2000">
        <p:fad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9"/>
          <a:stretch/>
        </p:blipFill>
        <p:spPr>
          <a:xfrm>
            <a:off x="1" y="0"/>
            <a:ext cx="9154570" cy="6858000"/>
          </a:xfrm>
        </p:spPr>
      </p:pic>
    </p:spTree>
    <p:extLst>
      <p:ext uri="{BB962C8B-B14F-4D97-AF65-F5344CB8AC3E}">
        <p14:creationId xmlns:p14="http://schemas.microsoft.com/office/powerpoint/2010/main" val="156701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3000">
        <p14:switch dir="r"/>
        <p:sndAc>
          <p:stSnd>
            <p:snd r:embed="rId2" name="click.wav"/>
          </p:stSnd>
        </p:sndAc>
      </p:transition>
    </mc:Choice>
    <mc:Fallback xmlns="">
      <p:transition spd="slow" advTm="3000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1247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000">
        <p14:prism dir="r"/>
        <p:sndAc>
          <p:stSnd>
            <p:snd r:embed="rId2" name="camera.wav"/>
          </p:stSnd>
        </p:sndAc>
      </p:transition>
    </mc:Choice>
    <mc:Fallback xmlns="">
      <p:transition spd="slow" advTm="8000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00" y="-12014"/>
            <a:ext cx="9152300" cy="6870014"/>
          </a:xfrm>
        </p:spPr>
      </p:pic>
    </p:spTree>
    <p:extLst>
      <p:ext uri="{BB962C8B-B14F-4D97-AF65-F5344CB8AC3E}">
        <p14:creationId xmlns:p14="http://schemas.microsoft.com/office/powerpoint/2010/main" val="36840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diamond/>
        <p:sndAc>
          <p:stSnd>
            <p:snd r:embed="rId2" name="arrow.wav"/>
          </p:stSnd>
        </p:sndAc>
      </p:transition>
    </mc:Choice>
    <mc:Fallback xmlns="">
      <p:transition spd="slow" advTm="8000">
        <p:diamond/>
        <p:sndAc>
          <p:stSnd>
            <p:snd r:embed="rId4" name="arrow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" y="248"/>
            <a:ext cx="9139571" cy="6857752"/>
          </a:xfrm>
        </p:spPr>
      </p:pic>
    </p:spTree>
    <p:extLst>
      <p:ext uri="{BB962C8B-B14F-4D97-AF65-F5344CB8AC3E}">
        <p14:creationId xmlns:p14="http://schemas.microsoft.com/office/powerpoint/2010/main" val="29341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0">
        <p14:prism dir="r" isContent="1"/>
        <p:sndAc>
          <p:stSnd>
            <p:snd r:embed="rId2" name="coin.wav"/>
          </p:stSnd>
        </p:sndAc>
      </p:transition>
    </mc:Choice>
    <mc:Fallback xmlns="">
      <p:transition spd="slow" advTm="10000">
        <p:fade/>
        <p:sndAc>
          <p:stSnd>
            <p:snd r:embed="rId4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5632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0000">
        <p14:reveal thruBlk="1" dir="r"/>
        <p:sndAc>
          <p:stSnd>
            <p:snd r:embed="rId2" name="wind.wav"/>
          </p:stSnd>
        </p:sndAc>
      </p:transition>
    </mc:Choice>
    <mc:Fallback>
      <p:transition spd="slow" advTm="10000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3" y="14762"/>
            <a:ext cx="9171103" cy="684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8994388"/>
      </p:ext>
    </p:extLst>
  </p:cSld>
  <p:clrMapOvr>
    <a:masterClrMapping/>
  </p:clrMapOvr>
  <p:transition spd="slow" advTm="10000">
    <p:cover dir="r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</Words>
  <Application>Microsoft Office PowerPoint</Application>
  <PresentationFormat>عرض على الشاشة (3:4)‏</PresentationFormat>
  <Paragraphs>1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عبد الله زيد</dc:creator>
  <cp:lastModifiedBy>عبد الله زيد</cp:lastModifiedBy>
  <cp:revision>7</cp:revision>
  <dcterms:created xsi:type="dcterms:W3CDTF">2015-06-15T19:07:47Z</dcterms:created>
  <dcterms:modified xsi:type="dcterms:W3CDTF">2015-06-15T20:12:42Z</dcterms:modified>
</cp:coreProperties>
</file>