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C968BFA-2B9B-4392-9A38-7A0E605DFB58}" type="datetimeFigureOut">
              <a:rPr lang="ar-SA" smtClean="0"/>
              <a:t>17/03/1445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4D01167-4972-4B12-AA9A-023A4F2CDE99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sz="6000" dirty="0" smtClean="0"/>
              <a:t>الظلم والشح </a:t>
            </a:r>
            <a:endParaRPr lang="ar-SA" sz="60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JO" sz="4400" dirty="0" smtClean="0">
                <a:solidFill>
                  <a:schemeClr val="tx1"/>
                </a:solidFill>
              </a:rPr>
              <a:t>اعداد المعلمة </a:t>
            </a:r>
            <a:r>
              <a:rPr lang="ar-JO" sz="4400" dirty="0" err="1" smtClean="0">
                <a:solidFill>
                  <a:schemeClr val="tx1"/>
                </a:solidFill>
              </a:rPr>
              <a:t>جاودة</a:t>
            </a:r>
            <a:r>
              <a:rPr lang="ar-JO" sz="4400" dirty="0" smtClean="0">
                <a:solidFill>
                  <a:schemeClr val="tx1"/>
                </a:solidFill>
              </a:rPr>
              <a:t> الأطرش</a:t>
            </a:r>
            <a:endParaRPr lang="ar-S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12723"/>
      </p:ext>
    </p:extLst>
  </p:cSld>
  <p:clrMapOvr>
    <a:masterClrMapping/>
  </p:clrMapOvr>
  <p:transition spd="slow">
    <p:cover dir="r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838200" y="2743200"/>
            <a:ext cx="7391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/>
              <a:t>تم بحمد  الله</a:t>
            </a:r>
            <a:endParaRPr lang="ar-SA" sz="9600" dirty="0"/>
          </a:p>
        </p:txBody>
      </p:sp>
    </p:spTree>
    <p:extLst>
      <p:ext uri="{BB962C8B-B14F-4D97-AF65-F5344CB8AC3E}">
        <p14:creationId xmlns:p14="http://schemas.microsoft.com/office/powerpoint/2010/main" val="219662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wasfi\OneDrive\Pictures\الظلم والشح\vlcsnap-2023-10-01-20h46m17s0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548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  <p:sndAc>
          <p:stSnd>
            <p:snd r:embed="rId2" name="chimes.wav"/>
          </p:stSnd>
        </p:sndAc>
      </p:transition>
    </mc:Choice>
    <mc:Fallback>
      <p:transition spd="slow">
        <p:dissolv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vlcsnap-2023-10-01-20h46m54s85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098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 thruBlk="1" dir="r"/>
        <p:sndAc>
          <p:stSnd>
            <p:snd r:embed="rId2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vlcsnap-2023-10-01-20h47m15s36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0092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  <p:sndAc>
          <p:stSnd>
            <p:snd r:embed="rId2" name="chimes.wav"/>
          </p:stSnd>
        </p:sndAc>
      </p:transition>
    </mc:Choice>
    <mc:Fallback>
      <p:transition spd="slow">
        <p:checker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vlcsnap-2023-10-01-20h47m34s86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6403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  <p:sndAc>
          <p:stSnd>
            <p:snd r:embed="rId2" name="explode.wav"/>
          </p:stSnd>
        </p:sndAc>
      </p:transition>
    </mc:Choice>
    <mc:Fallback>
      <p:transition spd="slow">
        <p:fade/>
        <p:sndAc>
          <p:stSnd>
            <p:snd r:embed="rId2" name="explod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vlcsnap-2023-10-01-20h47m46s47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7537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  <p:sndAc>
          <p:stSnd>
            <p:snd r:embed="rId2" name="coin.wav"/>
          </p:stSnd>
        </p:sndAc>
      </p:transition>
    </mc:Choice>
    <mc:Fallback>
      <p:transition spd="slow">
        <p:fade/>
        <p:sndAc>
          <p:stSnd>
            <p:snd r:embed="rId2" name="coi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vlcsnap-2023-10-01-20h47m58s20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6426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  <p:sndAc>
          <p:stSnd>
            <p:snd r:embed="rId2" name="voltage.wav"/>
          </p:stSnd>
        </p:sndAc>
      </p:transition>
    </mc:Choice>
    <mc:Fallback>
      <p:transition spd="slow">
        <p:fade/>
        <p:sndAc>
          <p:stSnd>
            <p:snd r:embed="rId2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vlcsnap-2023-10-01-20h48m11s00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518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l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vlcsnap-2023-10-01-20h48m21s13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01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stSnd>
            <p:snd r:embed="rId2" name="type.wav"/>
          </p:stSnd>
        </p:sndAc>
      </p:transition>
    </mc:Choice>
    <mc:Fallback>
      <p:transition spd="slow">
        <p:fade/>
        <p:sndAc>
          <p:stSnd>
            <p:snd r:embed="rId2" name="typ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</TotalTime>
  <Words>9</Words>
  <Application>Microsoft Office PowerPoint</Application>
  <PresentationFormat>عرض على الشاشة (3:4)‏</PresentationFormat>
  <Paragraphs>3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10</vt:i4>
      </vt:variant>
    </vt:vector>
  </HeadingPairs>
  <TitlesOfParts>
    <vt:vector size="12" baseType="lpstr">
      <vt:lpstr>حيوية</vt:lpstr>
      <vt:lpstr>1_حيوية</vt:lpstr>
      <vt:lpstr>الظلم والشح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الظلم والشح</dc:title>
  <dc:creator>Wasfi Azaizeh</dc:creator>
  <cp:lastModifiedBy>Wasfi Azaizeh</cp:lastModifiedBy>
  <cp:revision>3</cp:revision>
  <dcterms:created xsi:type="dcterms:W3CDTF">2023-10-01T17:52:08Z</dcterms:created>
  <dcterms:modified xsi:type="dcterms:W3CDTF">2023-10-01T18:14:13Z</dcterms:modified>
</cp:coreProperties>
</file>