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4"/>
  </p:sldMasterIdLst>
  <p:notesMasterIdLst>
    <p:notesMasterId r:id="rId17"/>
  </p:notesMasterIdLst>
  <p:handoutMasterIdLst>
    <p:handoutMasterId r:id="rId18"/>
  </p:handoutMasterIdLst>
  <p:sldIdLst>
    <p:sldId id="322" r:id="rId5"/>
    <p:sldId id="323" r:id="rId6"/>
    <p:sldId id="324" r:id="rId7"/>
    <p:sldId id="325" r:id="rId8"/>
    <p:sldId id="327" r:id="rId9"/>
    <p:sldId id="326" r:id="rId10"/>
    <p:sldId id="328" r:id="rId11"/>
    <p:sldId id="333" r:id="rId12"/>
    <p:sldId id="330" r:id="rId13"/>
    <p:sldId id="329" r:id="rId14"/>
    <p:sldId id="332" r:id="rId15"/>
    <p:sldId id="331" r:id="rId16"/>
  </p:sldIdLst>
  <p:sldSz cx="12188825" cy="6858000"/>
  <p:notesSz cx="6858000" cy="9144000"/>
  <p:custDataLst>
    <p:tags r:id="rId19"/>
  </p:custDataLst>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16EEEE"/>
    <a:srgbClr val="00FF00"/>
    <a:srgbClr val="99FF66"/>
    <a:srgbClr val="FFCCFF"/>
    <a:srgbClr val="99FF99"/>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581" autoAdjust="0"/>
  </p:normalViewPr>
  <p:slideViewPr>
    <p:cSldViewPr showGuides="1">
      <p:cViewPr varScale="1">
        <p:scale>
          <a:sx n="72" d="100"/>
          <a:sy n="72" d="100"/>
        </p:scale>
        <p:origin x="660" y="54"/>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90" d="100"/>
          <a:sy n="90" d="100"/>
        </p:scale>
        <p:origin x="302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rtl="1">
              <a:defRPr sz="1200"/>
            </a:lvl1pPr>
          </a:lstStyle>
          <a:p>
            <a:pPr rtl="1"/>
            <a:endParaRPr lang="ar-SA" dirty="0"/>
          </a:p>
        </p:txBody>
      </p:sp>
      <p:sp>
        <p:nvSpPr>
          <p:cNvPr id="3" name="عنصر نائب للتاريخ 2"/>
          <p:cNvSpPr>
            <a:spLocks noGrp="1"/>
          </p:cNvSpPr>
          <p:nvPr>
            <p:ph type="dt" sz="quarter" idx="1"/>
          </p:nvPr>
        </p:nvSpPr>
        <p:spPr>
          <a:xfrm>
            <a:off x="0" y="0"/>
            <a:ext cx="2971800" cy="458788"/>
          </a:xfrm>
          <a:prstGeom prst="rect">
            <a:avLst/>
          </a:prstGeom>
        </p:spPr>
        <p:txBody>
          <a:bodyPr vert="horz" lIns="91440" tIns="45720" rIns="91440" bIns="45720" rtlCol="1"/>
          <a:lstStyle>
            <a:lvl1pPr algn="r" rtl="1">
              <a:defRPr sz="1200"/>
            </a:lvl1pPr>
          </a:lstStyle>
          <a:p>
            <a:pPr algn="l" rtl="1"/>
            <a:fld id="{1BA4F605-9B08-4046-B76B-FA30D02229ED}" type="uaqdatetime1">
              <a:rPr lang="ar-SA" smtClean="0"/>
              <a:t>22/02/45</a:t>
            </a:fld>
            <a:endParaRPr lang="ar-SA" dirty="0"/>
          </a:p>
        </p:txBody>
      </p:sp>
      <p:sp>
        <p:nvSpPr>
          <p:cNvPr id="4" name="عنصر نائب للتذييل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rtl="1">
              <a:defRPr sz="1200"/>
            </a:lvl1pPr>
          </a:lstStyle>
          <a:p>
            <a:pPr rtl="1"/>
            <a:endParaRPr lang="ar-SA" dirty="0"/>
          </a:p>
        </p:txBody>
      </p:sp>
      <p:sp>
        <p:nvSpPr>
          <p:cNvPr id="5" name="عنصر نائب لرقم الشريحة 4"/>
          <p:cNvSpPr>
            <a:spLocks noGrp="1"/>
          </p:cNvSpPr>
          <p:nvPr>
            <p:ph type="sldNum" sz="quarter" idx="3"/>
          </p:nvPr>
        </p:nvSpPr>
        <p:spPr>
          <a:xfrm>
            <a:off x="0" y="8685213"/>
            <a:ext cx="2971800" cy="458787"/>
          </a:xfrm>
          <a:prstGeom prst="rect">
            <a:avLst/>
          </a:prstGeom>
        </p:spPr>
        <p:txBody>
          <a:bodyPr vert="horz" lIns="91440" tIns="45720" rIns="91440" bIns="45720" rtlCol="1" anchor="b"/>
          <a:lstStyle>
            <a:lvl1pPr algn="r" rtl="1">
              <a:defRPr sz="1200"/>
            </a:lvl1pPr>
          </a:lstStyle>
          <a:p>
            <a:pPr algn="l" rtl="1"/>
            <a:fld id="{D9F912AB-2776-42F2-A957-313FC7EFEDB9}" type="slidenum">
              <a:rPr lang="ar-SA"/>
              <a:pPr algn="l" rtl="1"/>
              <a:t>‹#›</a:t>
            </a:fld>
            <a:endParaRPr lang="ar-SA"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a:defRPr sz="1200"/>
            </a:lvl1pPr>
          </a:lstStyle>
          <a:p>
            <a:pPr rtl="1"/>
            <a:endParaRPr lang="ar-SA" noProof="0" dirty="0"/>
          </a:p>
        </p:txBody>
      </p:sp>
      <p:sp>
        <p:nvSpPr>
          <p:cNvPr id="3" name="عنصر نائب للتاريخ 2"/>
          <p:cNvSpPr>
            <a:spLocks noGrp="1"/>
          </p:cNvSpPr>
          <p:nvPr>
            <p:ph type="dt" idx="1"/>
          </p:nvPr>
        </p:nvSpPr>
        <p:spPr>
          <a:xfrm>
            <a:off x="0" y="0"/>
            <a:ext cx="2971800" cy="457200"/>
          </a:xfrm>
          <a:prstGeom prst="rect">
            <a:avLst/>
          </a:prstGeom>
        </p:spPr>
        <p:txBody>
          <a:bodyPr vert="horz" lIns="91440" tIns="45720" rIns="91440" bIns="45720" rtlCol="1"/>
          <a:lstStyle>
            <a:lvl1pPr algn="l" rtl="1">
              <a:defRPr sz="1200"/>
            </a:lvl1pPr>
          </a:lstStyle>
          <a:p>
            <a:fld id="{DE270231-14FC-4107-AC7F-840AEEBD8F84}" type="uaqdatetime1">
              <a:rPr lang="ar-SA" noProof="0" smtClean="0"/>
              <a:pPr/>
              <a:t>22/02/45</a:t>
            </a:fld>
            <a:endParaRPr lang="ar-SA" noProof="0" dirty="0"/>
          </a:p>
        </p:txBody>
      </p:sp>
      <p:sp>
        <p:nvSpPr>
          <p:cNvPr id="4" name="عنصر نائب لصورة الشريحة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1" anchor="ctr"/>
          <a:lstStyle/>
          <a:p>
            <a:pPr rtl="1"/>
            <a:endParaRPr lang="ar-SA" noProof="0"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rtl="1"/>
            <a:r>
              <a:rPr lang="ar-SA" noProof="0" dirty="0"/>
              <a:t>انقر لتحرير أنماط النص الرئيسي</a:t>
            </a:r>
          </a:p>
          <a:p>
            <a:pPr lvl="1" rtl="1"/>
            <a:r>
              <a:rPr lang="ar-SA" noProof="0" dirty="0"/>
              <a:t>المستوى الثاني</a:t>
            </a:r>
          </a:p>
          <a:p>
            <a:pPr lvl="2" rtl="1"/>
            <a:r>
              <a:rPr lang="ar-SA" noProof="0" dirty="0"/>
              <a:t>المستوى الثالث</a:t>
            </a:r>
          </a:p>
          <a:p>
            <a:pPr lvl="3" rtl="1"/>
            <a:r>
              <a:rPr lang="ar-SA" noProof="0" dirty="0"/>
              <a:t>المستوى الرابع</a:t>
            </a:r>
          </a:p>
          <a:p>
            <a:pPr lvl="4" rtl="1"/>
            <a:r>
              <a:rPr lang="ar-SA" noProof="0" dirty="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a:defRPr sz="1200"/>
            </a:lvl1pPr>
          </a:lstStyle>
          <a:p>
            <a:pPr rtl="1"/>
            <a:endParaRPr lang="ar-SA" noProof="0" dirty="0"/>
          </a:p>
        </p:txBody>
      </p:sp>
      <p:sp>
        <p:nvSpPr>
          <p:cNvPr id="7" name="عنصر نائب لرقم الشريحة 6"/>
          <p:cNvSpPr>
            <a:spLocks noGrp="1"/>
          </p:cNvSpPr>
          <p:nvPr>
            <p:ph type="sldNum" sz="quarter" idx="5"/>
          </p:nvPr>
        </p:nvSpPr>
        <p:spPr>
          <a:xfrm>
            <a:off x="0" y="8685213"/>
            <a:ext cx="2971800" cy="457200"/>
          </a:xfrm>
          <a:prstGeom prst="rect">
            <a:avLst/>
          </a:prstGeom>
        </p:spPr>
        <p:txBody>
          <a:bodyPr vert="horz" lIns="91440" tIns="45720" rIns="91440" bIns="45720" rtlCol="1" anchor="b"/>
          <a:lstStyle>
            <a:lvl1pPr algn="l" rtl="1">
              <a:defRPr sz="1200"/>
            </a:lvl1pPr>
          </a:lstStyle>
          <a:p>
            <a:fld id="{F93199CD-3E1B-4AE6-990F-76F925F5EA9F}" type="slidenum">
              <a:rPr lang="ar-SA" noProof="0" smtClean="0"/>
              <a:pPr/>
              <a:t>‹#›</a:t>
            </a:fld>
            <a:endParaRPr lang="ar-SA" noProof="0"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rtlCol="1"/>
          <a:lstStyle/>
          <a:p>
            <a:pPr rtl="1"/>
            <a:endParaRPr lang="ar-SA" noProof="0" dirty="0"/>
          </a:p>
        </p:txBody>
      </p:sp>
      <p:sp>
        <p:nvSpPr>
          <p:cNvPr id="4" name="عنصر نائب لرقم الشريحة 3"/>
          <p:cNvSpPr>
            <a:spLocks noGrp="1"/>
          </p:cNvSpPr>
          <p:nvPr>
            <p:ph type="sldNum" sz="quarter" idx="10"/>
          </p:nvPr>
        </p:nvSpPr>
        <p:spPr/>
        <p:txBody>
          <a:bodyPr rtlCol="1"/>
          <a:lstStyle/>
          <a:p>
            <a:pPr rtl="1"/>
            <a:fld id="{F93199CD-3E1B-4AE6-990F-76F925F5EA9F}" type="slidenum">
              <a:rPr lang="ar-SA" smtClean="0"/>
              <a:t>1</a:t>
            </a:fld>
            <a:endParaRPr lang="ar-SA" dirty="0"/>
          </a:p>
        </p:txBody>
      </p:sp>
    </p:spTree>
    <p:extLst>
      <p:ext uri="{BB962C8B-B14F-4D97-AF65-F5344CB8AC3E}">
        <p14:creationId xmlns:p14="http://schemas.microsoft.com/office/powerpoint/2010/main" val="3622955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noProof="0" dirty="0"/>
          </a:p>
        </p:txBody>
      </p:sp>
      <p:sp>
        <p:nvSpPr>
          <p:cNvPr id="4" name="عنصر نائب لرقم الشريحة 3"/>
          <p:cNvSpPr>
            <a:spLocks noGrp="1"/>
          </p:cNvSpPr>
          <p:nvPr>
            <p:ph type="sldNum" sz="quarter" idx="10"/>
          </p:nvPr>
        </p:nvSpPr>
        <p:spPr/>
        <p:txBody>
          <a:bodyPr/>
          <a:lstStyle/>
          <a:p>
            <a:fld id="{F93199CD-3E1B-4AE6-990F-76F925F5EA9F}" type="slidenum">
              <a:rPr lang="ar-SA" smtClean="0"/>
              <a:pPr/>
              <a:t>2</a:t>
            </a:fld>
            <a:endParaRPr lang="ar-SA" dirty="0"/>
          </a:p>
        </p:txBody>
      </p:sp>
    </p:spTree>
    <p:extLst>
      <p:ext uri="{BB962C8B-B14F-4D97-AF65-F5344CB8AC3E}">
        <p14:creationId xmlns:p14="http://schemas.microsoft.com/office/powerpoint/2010/main" val="3588718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العنوان">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العنوان 1"/>
          <p:cNvSpPr>
            <a:spLocks noGrp="1"/>
          </p:cNvSpPr>
          <p:nvPr>
            <p:ph type="ctrTitle"/>
          </p:nvPr>
        </p:nvSpPr>
        <p:spPr>
          <a:xfrm>
            <a:off x="2894011" y="1828800"/>
            <a:ext cx="8229600" cy="2895600"/>
          </a:xfrm>
        </p:spPr>
        <p:txBody>
          <a:bodyPr rtlCol="1" anchor="b">
            <a:normAutofit/>
          </a:bodyPr>
          <a:lstStyle>
            <a:lvl1pPr algn="r" rtl="1">
              <a:lnSpc>
                <a:spcPct val="100000"/>
              </a:lnSpc>
              <a:defRPr sz="6600" b="1" cap="none" spc="0">
                <a:ln w="9525">
                  <a:noFill/>
                  <a:prstDash val="solid"/>
                </a:ln>
                <a:solidFill>
                  <a:schemeClr val="tx1"/>
                </a:solidFill>
                <a:effectLst/>
              </a:defRPr>
            </a:lvl1pPr>
          </a:lstStyle>
          <a:p>
            <a:pPr rtl="1"/>
            <a:r>
              <a:rPr lang="ar-SA" noProof="0"/>
              <a:t>انقر لتحرير نمط عنوان الشكل الرئيسي</a:t>
            </a:r>
            <a:endParaRPr lang="ar-SA" noProof="0" dirty="0"/>
          </a:p>
        </p:txBody>
      </p:sp>
      <p:sp>
        <p:nvSpPr>
          <p:cNvPr id="3" name="العنوان الفرعي 2"/>
          <p:cNvSpPr>
            <a:spLocks noGrp="1"/>
          </p:cNvSpPr>
          <p:nvPr>
            <p:ph type="subTitle" idx="1"/>
          </p:nvPr>
        </p:nvSpPr>
        <p:spPr>
          <a:xfrm>
            <a:off x="2894012" y="4800600"/>
            <a:ext cx="8229600" cy="1219200"/>
          </a:xfrm>
        </p:spPr>
        <p:txBody>
          <a:bodyPr rtlCol="1">
            <a:normAutofit/>
          </a:bodyPr>
          <a:lstStyle>
            <a:lvl1pPr marL="0" indent="0" algn="r" rtl="1">
              <a:spcBef>
                <a:spcPts val="0"/>
              </a:spcBef>
              <a:buNone/>
              <a:defRPr sz="2000" b="1" cap="all" spc="200" baseline="0">
                <a:solidFill>
                  <a:schemeClr val="accent1"/>
                </a:solidFill>
              </a:defRPr>
            </a:lvl1pPr>
            <a:lvl2pPr marL="457200" indent="0" algn="ctr" rtl="1">
              <a:buNone/>
              <a:defRPr>
                <a:solidFill>
                  <a:schemeClr val="tx1">
                    <a:tint val="75000"/>
                  </a:schemeClr>
                </a:solidFill>
              </a:defRPr>
            </a:lvl2pPr>
            <a:lvl3pPr marL="914400" indent="0" algn="ctr" rtl="1">
              <a:buNone/>
              <a:defRPr>
                <a:solidFill>
                  <a:schemeClr val="tx1">
                    <a:tint val="75000"/>
                  </a:schemeClr>
                </a:solidFill>
              </a:defRPr>
            </a:lvl3pPr>
            <a:lvl4pPr marL="1371600" indent="0" algn="ctr" rtl="1">
              <a:buNone/>
              <a:defRPr>
                <a:solidFill>
                  <a:schemeClr val="tx1">
                    <a:tint val="75000"/>
                  </a:schemeClr>
                </a:solidFill>
              </a:defRPr>
            </a:lvl4pPr>
            <a:lvl5pPr marL="1828800" indent="0" algn="ctr" rtl="1">
              <a:buNone/>
              <a:defRPr>
                <a:solidFill>
                  <a:schemeClr val="tx1">
                    <a:tint val="75000"/>
                  </a:schemeClr>
                </a:solidFill>
              </a:defRPr>
            </a:lvl5pPr>
            <a:lvl6pPr marL="2286000" indent="0" algn="ctr" rtl="1">
              <a:buNone/>
              <a:defRPr>
                <a:solidFill>
                  <a:schemeClr val="tx1">
                    <a:tint val="75000"/>
                  </a:schemeClr>
                </a:solidFill>
              </a:defRPr>
            </a:lvl6pPr>
            <a:lvl7pPr marL="2743200" indent="0" algn="ctr" rtl="1">
              <a:buNone/>
              <a:defRPr>
                <a:solidFill>
                  <a:schemeClr val="tx1">
                    <a:tint val="75000"/>
                  </a:schemeClr>
                </a:solidFill>
              </a:defRPr>
            </a:lvl7pPr>
            <a:lvl8pPr marL="3200400" indent="0" algn="ctr" rtl="1">
              <a:buNone/>
              <a:defRPr>
                <a:solidFill>
                  <a:schemeClr val="tx1">
                    <a:tint val="75000"/>
                  </a:schemeClr>
                </a:solidFill>
              </a:defRPr>
            </a:lvl8pPr>
            <a:lvl9pPr marL="3657600" indent="0" algn="ctr" rtl="1">
              <a:buNone/>
              <a:defRPr>
                <a:solidFill>
                  <a:schemeClr val="tx1">
                    <a:tint val="75000"/>
                  </a:schemeClr>
                </a:solidFill>
              </a:defRPr>
            </a:lvl9pPr>
          </a:lstStyle>
          <a:p>
            <a:pPr rtl="1"/>
            <a:r>
              <a:rPr lang="ar-SA" noProof="0"/>
              <a:t>انقر لتحرير نمط العنوان الفرعي للشكل الرئيسي</a:t>
            </a:r>
            <a:endParaRPr lang="ar-SA" noProof="0" dirty="0"/>
          </a:p>
        </p:txBody>
      </p:sp>
      <p:sp>
        <p:nvSpPr>
          <p:cNvPr id="7" name="عنصر نائب للتاريخ 6"/>
          <p:cNvSpPr>
            <a:spLocks noGrp="1"/>
          </p:cNvSpPr>
          <p:nvPr>
            <p:ph type="dt" sz="half" idx="10"/>
          </p:nvPr>
        </p:nvSpPr>
        <p:spPr>
          <a:xfrm>
            <a:off x="2513014" y="6400800"/>
            <a:ext cx="1449389" cy="276228"/>
          </a:xfrm>
        </p:spPr>
        <p:txBody>
          <a:bodyPr rtlCol="1"/>
          <a:lstStyle>
            <a:lvl1pPr algn="l" rtl="1">
              <a:defRPr sz="1100"/>
            </a:lvl1pPr>
          </a:lstStyle>
          <a:p>
            <a:fld id="{8B1AAD5B-D7CE-4C1E-B21E-C6E7318A696C}" type="uaqdatetime1">
              <a:rPr lang="ar-SA" noProof="0" smtClean="0"/>
              <a:pPr/>
              <a:t>22/02/45</a:t>
            </a:fld>
            <a:endParaRPr lang="ar-SA" noProof="0" dirty="0"/>
          </a:p>
        </p:txBody>
      </p:sp>
      <p:sp>
        <p:nvSpPr>
          <p:cNvPr id="8" name="عنصر نائب للتذييل 7"/>
          <p:cNvSpPr>
            <a:spLocks noGrp="1"/>
          </p:cNvSpPr>
          <p:nvPr>
            <p:ph type="ftr" sz="quarter" idx="11"/>
          </p:nvPr>
        </p:nvSpPr>
        <p:spPr>
          <a:xfrm>
            <a:off x="4113213" y="6400800"/>
            <a:ext cx="6553199" cy="276228"/>
          </a:xfrm>
        </p:spPr>
        <p:txBody>
          <a:bodyPr rtlCol="1"/>
          <a:lstStyle>
            <a:lvl1pPr algn="r" rtl="1">
              <a:defRPr sz="1100"/>
            </a:lvl1pPr>
          </a:lstStyle>
          <a:p>
            <a:pPr rtl="1"/>
            <a:r>
              <a:rPr lang="ar-SA" noProof="0" dirty="0"/>
              <a:t>إضافة تذييل</a:t>
            </a:r>
          </a:p>
        </p:txBody>
      </p:sp>
      <p:sp>
        <p:nvSpPr>
          <p:cNvPr id="9" name="عنصر نائب لرقم الشريحة 8"/>
          <p:cNvSpPr>
            <a:spLocks noGrp="1"/>
          </p:cNvSpPr>
          <p:nvPr>
            <p:ph type="sldNum" sz="quarter" idx="12"/>
          </p:nvPr>
        </p:nvSpPr>
        <p:spPr>
          <a:xfrm>
            <a:off x="1522413" y="6400800"/>
            <a:ext cx="838201" cy="276228"/>
          </a:xfrm>
        </p:spPr>
        <p:txBody>
          <a:bodyPr rtlCol="1"/>
          <a:lstStyle>
            <a:lvl1pPr algn="l" rtl="1">
              <a:defRPr sz="1100"/>
            </a:lvl1pPr>
          </a:lstStyle>
          <a:p>
            <a:fld id="{2A013F82-EE5E-44EE-A61D-E31C6657F26F}" type="slidenum">
              <a:rPr lang="ar-SA" noProof="0" smtClean="0"/>
              <a:pPr/>
              <a:t>‹#›</a:t>
            </a:fld>
            <a:endParaRPr lang="ar-SA" noProof="0" dirty="0"/>
          </a:p>
        </p:txBody>
      </p:sp>
    </p:spTree>
    <p:extLst>
      <p:ext uri="{BB962C8B-B14F-4D97-AF65-F5344CB8AC3E}">
        <p14:creationId xmlns:p14="http://schemas.microsoft.com/office/powerpoint/2010/main" val="146780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1522411" y="381000"/>
            <a:ext cx="9144001" cy="1371600"/>
          </a:xfrm>
        </p:spPr>
        <p:txBody>
          <a:bodyPr rtlCol="1"/>
          <a:lstStyle>
            <a:lvl1pPr algn="r" rtl="1">
              <a:defRPr/>
            </a:lvl1pPr>
          </a:lstStyle>
          <a:p>
            <a:pPr rtl="1"/>
            <a:r>
              <a:rPr lang="ar-SA" noProof="0"/>
              <a:t>انقر لتحرير نمط عنوان الشكل الرئيسي</a:t>
            </a:r>
            <a:endParaRPr lang="ar-SA" noProof="0" dirty="0"/>
          </a:p>
        </p:txBody>
      </p:sp>
      <p:sp>
        <p:nvSpPr>
          <p:cNvPr id="3" name="العنصر النائب لنص عمودي 2"/>
          <p:cNvSpPr>
            <a:spLocks noGrp="1"/>
          </p:cNvSpPr>
          <p:nvPr>
            <p:ph type="body" orient="vert" idx="1"/>
          </p:nvPr>
        </p:nvSpPr>
        <p:spPr>
          <a:xfrm flipV="1">
            <a:off x="1532021" y="1904999"/>
            <a:ext cx="9134391" cy="4114801"/>
          </a:xfrm>
        </p:spPr>
        <p:txBody>
          <a:bodyPr vert="eaVert" rtlCol="1"/>
          <a:lstStyle>
            <a:lvl1pPr algn="r" rtl="1">
              <a:defRPr/>
            </a:lvl1pPr>
            <a:lvl2pPr algn="r" rtl="1">
              <a:defRPr/>
            </a:lvl2pPr>
            <a:lvl3pPr algn="r" rtl="1">
              <a:defRPr/>
            </a:lvl3pPr>
            <a:lvl4pPr algn="r" rtl="1">
              <a:defRPr/>
            </a:lvl4pPr>
            <a:lvl5pPr algn="r" rtl="1">
              <a:defRPr/>
            </a:lvl5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5" name="عنصر نائب للتذييل 4"/>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4" name="عنصر نائب للتاريخ 3"/>
          <p:cNvSpPr>
            <a:spLocks noGrp="1"/>
          </p:cNvSpPr>
          <p:nvPr>
            <p:ph type="dt" sz="half" idx="10"/>
          </p:nvPr>
        </p:nvSpPr>
        <p:spPr>
          <a:xfrm>
            <a:off x="2513014" y="6400800"/>
            <a:ext cx="1449389" cy="276228"/>
          </a:xfrm>
        </p:spPr>
        <p:txBody>
          <a:bodyPr rtlCol="1"/>
          <a:lstStyle>
            <a:lvl1pPr algn="l" rtl="1">
              <a:defRPr/>
            </a:lvl1pPr>
          </a:lstStyle>
          <a:p>
            <a:fld id="{17D873BA-01BA-48F4-B41B-1A369BA5D11D}" type="uaqdatetime1">
              <a:rPr lang="ar-SA" smtClean="0"/>
              <a:pPr/>
              <a:t>22/02/45</a:t>
            </a:fld>
            <a:endParaRPr lang="ar-SA" dirty="0"/>
          </a:p>
        </p:txBody>
      </p:sp>
      <p:sp>
        <p:nvSpPr>
          <p:cNvPr id="6" name="عنصر نائب لرقم الشريحة 5"/>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34139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العنوان العمودي والنص">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flipV="1">
            <a:off x="1522413" y="381001"/>
            <a:ext cx="1524001" cy="5638800"/>
          </a:xfrm>
        </p:spPr>
        <p:txBody>
          <a:bodyPr vert="eaVert" rtlCol="1"/>
          <a:lstStyle>
            <a:lvl1pPr algn="r" rtl="1">
              <a:defRPr/>
            </a:lvl1pPr>
          </a:lstStyle>
          <a:p>
            <a:pPr rtl="1"/>
            <a:r>
              <a:rPr lang="ar-SA" noProof="0"/>
              <a:t>انقر لتحرير نمط عنوان الشكل الرئيسي</a:t>
            </a:r>
            <a:endParaRPr lang="ar-SA" noProof="0" dirty="0"/>
          </a:p>
        </p:txBody>
      </p:sp>
      <p:sp>
        <p:nvSpPr>
          <p:cNvPr id="3" name="العنصر النائب لنص عمودي 2"/>
          <p:cNvSpPr>
            <a:spLocks noGrp="1"/>
          </p:cNvSpPr>
          <p:nvPr>
            <p:ph type="body" orient="vert" idx="1"/>
          </p:nvPr>
        </p:nvSpPr>
        <p:spPr>
          <a:xfrm flipH="1" flipV="1">
            <a:off x="3275014" y="381001"/>
            <a:ext cx="7391399" cy="5638800"/>
          </a:xfrm>
        </p:spPr>
        <p:txBody>
          <a:bodyPr vert="eaVert" rtlCol="1"/>
          <a:lstStyle>
            <a:lvl1pPr algn="r" rtl="1">
              <a:defRPr/>
            </a:lvl1pPr>
            <a:lvl2pPr algn="r" rtl="1">
              <a:defRPr/>
            </a:lvl2pPr>
            <a:lvl3pPr algn="r" rtl="1">
              <a:defRPr/>
            </a:lvl3pPr>
            <a:lvl4pPr algn="r" rtl="1">
              <a:defRPr/>
            </a:lvl4pPr>
            <a:lvl5pPr algn="r" rtl="1">
              <a:defRPr/>
            </a:lvl5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5" name="عنصر نائب للتذييل 4"/>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4" name="عنصر نائب للتاريخ 3"/>
          <p:cNvSpPr>
            <a:spLocks noGrp="1"/>
          </p:cNvSpPr>
          <p:nvPr>
            <p:ph type="dt" sz="half" idx="10"/>
          </p:nvPr>
        </p:nvSpPr>
        <p:spPr>
          <a:xfrm>
            <a:off x="2513014" y="6400800"/>
            <a:ext cx="1449389" cy="276228"/>
          </a:xfrm>
        </p:spPr>
        <p:txBody>
          <a:bodyPr rtlCol="1"/>
          <a:lstStyle>
            <a:lvl1pPr algn="l" rtl="1">
              <a:defRPr/>
            </a:lvl1pPr>
          </a:lstStyle>
          <a:p>
            <a:fld id="{4A2472FF-F347-45F8-872D-1537A434249B}" type="uaqdatetime1">
              <a:rPr lang="ar-SA" noProof="0" smtClean="0"/>
              <a:pPr/>
              <a:t>22/02/45</a:t>
            </a:fld>
            <a:endParaRPr lang="ar-SA" noProof="0" dirty="0"/>
          </a:p>
        </p:txBody>
      </p:sp>
      <p:sp>
        <p:nvSpPr>
          <p:cNvPr id="6" name="عنصر نائب لرقم الشريحة 5"/>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noProof="0" smtClean="0"/>
              <a:pPr/>
              <a:t>‹#›</a:t>
            </a:fld>
            <a:endParaRPr lang="ar-SA" noProof="0" dirty="0"/>
          </a:p>
        </p:txBody>
      </p:sp>
    </p:spTree>
    <p:extLst>
      <p:ext uri="{BB962C8B-B14F-4D97-AF65-F5344CB8AC3E}">
        <p14:creationId xmlns:p14="http://schemas.microsoft.com/office/powerpoint/2010/main" val="68930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العنوان والمحتوى">
    <p:spTree>
      <p:nvGrpSpPr>
        <p:cNvPr id="1" name=""/>
        <p:cNvGrpSpPr/>
        <p:nvPr/>
      </p:nvGrpSpPr>
      <p:grpSpPr>
        <a:xfrm>
          <a:off x="0" y="0"/>
          <a:ext cx="0" cy="0"/>
          <a:chOff x="0" y="0"/>
          <a:chExt cx="0" cy="0"/>
        </a:xfrm>
      </p:grpSpPr>
      <p:sp>
        <p:nvSpPr>
          <p:cNvPr id="2" name="العنوان 1"/>
          <p:cNvSpPr>
            <a:spLocks noGrp="1"/>
          </p:cNvSpPr>
          <p:nvPr>
            <p:ph type="title"/>
          </p:nvPr>
        </p:nvSpPr>
        <p:spPr>
          <a:xfrm>
            <a:off x="1522411" y="381000"/>
            <a:ext cx="9144001" cy="1371600"/>
          </a:xfrm>
        </p:spPr>
        <p:txBody>
          <a:bodyPr rtlCol="1"/>
          <a:lstStyle>
            <a:lvl1pPr algn="r" rtl="1">
              <a:defRPr/>
            </a:lvl1pPr>
          </a:lstStyle>
          <a:p>
            <a:pPr rtl="1"/>
            <a:r>
              <a:rPr lang="ar-SA" noProof="0"/>
              <a:t>انقر لتحرير نمط عنوان الشكل الرئيسي</a:t>
            </a:r>
            <a:endParaRPr lang="ar-SA" noProof="0" dirty="0"/>
          </a:p>
        </p:txBody>
      </p:sp>
      <p:sp>
        <p:nvSpPr>
          <p:cNvPr id="3" name="عنصر نائب للمحتوى 2"/>
          <p:cNvSpPr>
            <a:spLocks noGrp="1"/>
          </p:cNvSpPr>
          <p:nvPr>
            <p:ph idx="1"/>
          </p:nvPr>
        </p:nvSpPr>
        <p:spPr>
          <a:xfrm>
            <a:off x="1532021" y="1904999"/>
            <a:ext cx="9134391" cy="4114801"/>
          </a:xfrm>
        </p:spPr>
        <p:txBody>
          <a:bodyPr rtlCol="1"/>
          <a:lstStyle>
            <a:lvl1pPr algn="r" rtl="1">
              <a:defRPr/>
            </a:lvl1pPr>
            <a:lvl2pPr algn="r" rtl="1">
              <a:defRPr/>
            </a:lvl2pPr>
            <a:lvl3pPr algn="r" rtl="1">
              <a:defRPr/>
            </a:lvl3pPr>
            <a:lvl4pPr algn="r" rtl="1">
              <a:defRPr/>
            </a:lvl4pPr>
            <a:lvl5pPr algn="r" rtl="1">
              <a:defRPr/>
            </a:lvl5pPr>
            <a:lvl6pPr algn="r" rtl="1">
              <a:defRPr/>
            </a:lvl6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5" name="عنصر نائب للتذييل 4"/>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4" name="عنصر نائب للتاريخ 3"/>
          <p:cNvSpPr>
            <a:spLocks noGrp="1"/>
          </p:cNvSpPr>
          <p:nvPr>
            <p:ph type="dt" sz="half" idx="10"/>
          </p:nvPr>
        </p:nvSpPr>
        <p:spPr>
          <a:xfrm>
            <a:off x="2513014" y="6400800"/>
            <a:ext cx="1449389" cy="276228"/>
          </a:xfrm>
        </p:spPr>
        <p:txBody>
          <a:bodyPr rtlCol="1"/>
          <a:lstStyle>
            <a:lvl1pPr algn="l" rtl="1">
              <a:defRPr/>
            </a:lvl1pPr>
          </a:lstStyle>
          <a:p>
            <a:fld id="{B211251D-D36B-418C-933D-D5D06287B7D4}" type="uaqdatetime1">
              <a:rPr lang="ar-SA" noProof="0" smtClean="0"/>
              <a:pPr/>
              <a:t>22/02/45</a:t>
            </a:fld>
            <a:endParaRPr lang="ar-SA" noProof="0" dirty="0"/>
          </a:p>
        </p:txBody>
      </p:sp>
      <p:sp>
        <p:nvSpPr>
          <p:cNvPr id="6" name="عنصر نائب لرقم الشريحة 5"/>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noProof="0" smtClean="0"/>
              <a:pPr/>
              <a:t>‹#›</a:t>
            </a:fld>
            <a:endParaRPr lang="ar-SA" noProof="0" dirty="0"/>
          </a:p>
        </p:txBody>
      </p:sp>
    </p:spTree>
    <p:extLst>
      <p:ext uri="{BB962C8B-B14F-4D97-AF65-F5344CB8AC3E}">
        <p14:creationId xmlns:p14="http://schemas.microsoft.com/office/powerpoint/2010/main" val="293880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العنوان 1"/>
          <p:cNvSpPr>
            <a:spLocks noGrp="1"/>
          </p:cNvSpPr>
          <p:nvPr>
            <p:ph type="title"/>
          </p:nvPr>
        </p:nvSpPr>
        <p:spPr>
          <a:xfrm>
            <a:off x="2436812" y="2514600"/>
            <a:ext cx="8692399" cy="2819400"/>
          </a:xfrm>
        </p:spPr>
        <p:txBody>
          <a:bodyPr rtlCol="1" anchor="b">
            <a:normAutofit/>
          </a:bodyPr>
          <a:lstStyle>
            <a:lvl1pPr algn="r" rtl="1">
              <a:lnSpc>
                <a:spcPct val="80000"/>
              </a:lnSpc>
              <a:defRPr sz="4800" b="0" cap="none" baseline="0">
                <a:effectLst/>
              </a:defRPr>
            </a:lvl1pPr>
          </a:lstStyle>
          <a:p>
            <a:pPr rtl="1"/>
            <a:r>
              <a:rPr lang="ar-SA" noProof="0"/>
              <a:t>انقر لتحرير نمط عنوان الشكل الرئيسي</a:t>
            </a:r>
            <a:endParaRPr lang="ar-SA" noProof="0" dirty="0"/>
          </a:p>
        </p:txBody>
      </p:sp>
      <p:sp>
        <p:nvSpPr>
          <p:cNvPr id="3" name="عنصر نائب للنص 2"/>
          <p:cNvSpPr>
            <a:spLocks noGrp="1"/>
          </p:cNvSpPr>
          <p:nvPr>
            <p:ph type="body" idx="1"/>
          </p:nvPr>
        </p:nvSpPr>
        <p:spPr>
          <a:xfrm>
            <a:off x="2436279" y="5410200"/>
            <a:ext cx="8687333" cy="609601"/>
          </a:xfrm>
        </p:spPr>
        <p:txBody>
          <a:bodyPr rtlCol="1" anchor="t">
            <a:normAutofit/>
          </a:bodyPr>
          <a:lstStyle>
            <a:lvl1pPr marL="0" indent="0" algn="r" rtl="1">
              <a:spcBef>
                <a:spcPts val="0"/>
              </a:spcBef>
              <a:buNone/>
              <a:defRPr sz="2000" cap="all" spc="200" baseline="0">
                <a:solidFill>
                  <a:schemeClr val="accent1"/>
                </a:solidFill>
              </a:defRPr>
            </a:lvl1pPr>
            <a:lvl2pPr marL="457200" indent="0" algn="r" rtl="1">
              <a:buNone/>
              <a:defRPr sz="1800">
                <a:solidFill>
                  <a:schemeClr val="tx1">
                    <a:tint val="75000"/>
                  </a:schemeClr>
                </a:solidFill>
              </a:defRPr>
            </a:lvl2pPr>
            <a:lvl3pPr marL="914400" indent="0" algn="r" rtl="1">
              <a:buNone/>
              <a:defRPr sz="1600">
                <a:solidFill>
                  <a:schemeClr val="tx1">
                    <a:tint val="75000"/>
                  </a:schemeClr>
                </a:solidFill>
              </a:defRPr>
            </a:lvl3pPr>
            <a:lvl4pPr marL="1371600" indent="0" algn="r" rtl="1">
              <a:buNone/>
              <a:defRPr sz="1400">
                <a:solidFill>
                  <a:schemeClr val="tx1">
                    <a:tint val="75000"/>
                  </a:schemeClr>
                </a:solidFill>
              </a:defRPr>
            </a:lvl4pPr>
            <a:lvl5pPr marL="1828800" indent="0" algn="r" rtl="1">
              <a:buNone/>
              <a:defRPr sz="1400">
                <a:solidFill>
                  <a:schemeClr val="tx1">
                    <a:tint val="75000"/>
                  </a:schemeClr>
                </a:solidFill>
              </a:defRPr>
            </a:lvl5pPr>
            <a:lvl6pPr marL="2286000" indent="0" algn="r" rtl="1">
              <a:buNone/>
              <a:defRPr sz="1400">
                <a:solidFill>
                  <a:schemeClr val="tx1">
                    <a:tint val="75000"/>
                  </a:schemeClr>
                </a:solidFill>
              </a:defRPr>
            </a:lvl6pPr>
            <a:lvl7pPr marL="2743200" indent="0" algn="r" rtl="1">
              <a:buNone/>
              <a:defRPr sz="1400">
                <a:solidFill>
                  <a:schemeClr val="tx1">
                    <a:tint val="75000"/>
                  </a:schemeClr>
                </a:solidFill>
              </a:defRPr>
            </a:lvl7pPr>
            <a:lvl8pPr marL="3200400" indent="0" algn="r" rtl="1">
              <a:buNone/>
              <a:defRPr sz="1400">
                <a:solidFill>
                  <a:schemeClr val="tx1">
                    <a:tint val="75000"/>
                  </a:schemeClr>
                </a:solidFill>
              </a:defRPr>
            </a:lvl8pPr>
            <a:lvl9pPr marL="3657600" indent="0" algn="r" rtl="1">
              <a:buNone/>
              <a:defRPr sz="1400">
                <a:solidFill>
                  <a:schemeClr val="tx1">
                    <a:tint val="75000"/>
                  </a:schemeClr>
                </a:solidFill>
              </a:defRPr>
            </a:lvl9pPr>
          </a:lstStyle>
          <a:p>
            <a:pPr lvl="0" rtl="1"/>
            <a:r>
              <a:rPr lang="ar-SA" noProof="0"/>
              <a:t>انقر لتحرير أنماط نص الشكل الرئيسي</a:t>
            </a:r>
          </a:p>
        </p:txBody>
      </p:sp>
      <p:sp>
        <p:nvSpPr>
          <p:cNvPr id="5" name="عنصر نائب للتذييل 4"/>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4" name="عنصر نائب للتاريخ 3"/>
          <p:cNvSpPr>
            <a:spLocks noGrp="1"/>
          </p:cNvSpPr>
          <p:nvPr>
            <p:ph type="dt" sz="half" idx="10"/>
          </p:nvPr>
        </p:nvSpPr>
        <p:spPr>
          <a:xfrm>
            <a:off x="2513014" y="6400800"/>
            <a:ext cx="1449389" cy="276228"/>
          </a:xfrm>
        </p:spPr>
        <p:txBody>
          <a:bodyPr rtlCol="1"/>
          <a:lstStyle>
            <a:lvl1pPr algn="l" rtl="1">
              <a:defRPr/>
            </a:lvl1pPr>
          </a:lstStyle>
          <a:p>
            <a:fld id="{763DDA8A-22D1-48A6-823D-63195191794A}" type="uaqdatetime1">
              <a:rPr lang="ar-SA" smtClean="0"/>
              <a:pPr/>
              <a:t>22/02/45</a:t>
            </a:fld>
            <a:endParaRPr lang="ar-SA" dirty="0"/>
          </a:p>
        </p:txBody>
      </p:sp>
      <p:sp>
        <p:nvSpPr>
          <p:cNvPr id="6" name="عنصر نائب لرقم الشريحة 5"/>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169967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العنوان 1"/>
          <p:cNvSpPr>
            <a:spLocks noGrp="1"/>
          </p:cNvSpPr>
          <p:nvPr>
            <p:ph type="title"/>
          </p:nvPr>
        </p:nvSpPr>
        <p:spPr>
          <a:xfrm>
            <a:off x="1522411" y="381000"/>
            <a:ext cx="9144002" cy="1371600"/>
          </a:xfrm>
        </p:spPr>
        <p:txBody>
          <a:bodyPr rtlCol="1"/>
          <a:lstStyle>
            <a:lvl1pPr algn="r" rtl="1">
              <a:defRPr/>
            </a:lvl1pPr>
          </a:lstStyle>
          <a:p>
            <a:pPr rtl="1"/>
            <a:r>
              <a:rPr lang="ar-SA" noProof="0"/>
              <a:t>انقر لتحرير نمط عنوان الشكل الرئيسي</a:t>
            </a:r>
            <a:endParaRPr lang="ar-SA" noProof="0" dirty="0"/>
          </a:p>
        </p:txBody>
      </p:sp>
      <p:sp>
        <p:nvSpPr>
          <p:cNvPr id="3" name="عنصر نائب للمحتوى 2"/>
          <p:cNvSpPr>
            <a:spLocks noGrp="1"/>
          </p:cNvSpPr>
          <p:nvPr>
            <p:ph sz="half" idx="1"/>
          </p:nvPr>
        </p:nvSpPr>
        <p:spPr>
          <a:xfrm>
            <a:off x="6264446" y="1905001"/>
            <a:ext cx="4419599" cy="41148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4" name="عنصر نائب للمحتوى 3"/>
          <p:cNvSpPr>
            <a:spLocks noGrp="1"/>
          </p:cNvSpPr>
          <p:nvPr>
            <p:ph sz="half" idx="2"/>
          </p:nvPr>
        </p:nvSpPr>
        <p:spPr>
          <a:xfrm>
            <a:off x="1540042" y="1905001"/>
            <a:ext cx="4419600" cy="41148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6" name="عنصر نائب للتذييل 5"/>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5" name="عنصر نائب للتاريخ 4"/>
          <p:cNvSpPr>
            <a:spLocks noGrp="1"/>
          </p:cNvSpPr>
          <p:nvPr>
            <p:ph type="dt" sz="half" idx="10"/>
          </p:nvPr>
        </p:nvSpPr>
        <p:spPr>
          <a:xfrm>
            <a:off x="2513014" y="6400800"/>
            <a:ext cx="1449389" cy="276228"/>
          </a:xfrm>
        </p:spPr>
        <p:txBody>
          <a:bodyPr rtlCol="1"/>
          <a:lstStyle>
            <a:lvl1pPr algn="l" rtl="1">
              <a:defRPr/>
            </a:lvl1pPr>
          </a:lstStyle>
          <a:p>
            <a:fld id="{848BF797-4F71-4B7D-87D6-21AA823F7A14}" type="uaqdatetime1">
              <a:rPr lang="ar-SA" smtClean="0"/>
              <a:pPr/>
              <a:t>22/02/45</a:t>
            </a:fld>
            <a:endParaRPr lang="ar-SA" dirty="0"/>
          </a:p>
        </p:txBody>
      </p:sp>
      <p:sp>
        <p:nvSpPr>
          <p:cNvPr id="7" name="عنصر نائب لرقم الشريحة 6"/>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346189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1522411" y="381000"/>
            <a:ext cx="9144002" cy="1371600"/>
          </a:xfrm>
        </p:spPr>
        <p:txBody>
          <a:bodyPr rtlCol="1"/>
          <a:lstStyle>
            <a:lvl1pPr algn="r" rtl="1">
              <a:defRPr/>
            </a:lvl1pPr>
          </a:lstStyle>
          <a:p>
            <a:pPr rtl="1"/>
            <a:r>
              <a:rPr lang="ar-SA" noProof="0"/>
              <a:t>انقر لتحرير نمط عنوان الشكل الرئيسي</a:t>
            </a:r>
            <a:endParaRPr lang="ar-SA" noProof="0" dirty="0"/>
          </a:p>
        </p:txBody>
      </p:sp>
      <p:sp>
        <p:nvSpPr>
          <p:cNvPr id="3" name="عنصر نائب للنص 2"/>
          <p:cNvSpPr>
            <a:spLocks noGrp="1"/>
          </p:cNvSpPr>
          <p:nvPr>
            <p:ph type="body" idx="1"/>
          </p:nvPr>
        </p:nvSpPr>
        <p:spPr>
          <a:xfrm>
            <a:off x="6249862" y="1905000"/>
            <a:ext cx="4416552" cy="762000"/>
          </a:xfrm>
        </p:spPr>
        <p:txBody>
          <a:bodyPr rtlCol="1" anchor="ctr">
            <a:noAutofit/>
          </a:bodyPr>
          <a:lstStyle>
            <a:lvl1pPr marL="0" indent="0" algn="r" rtl="1">
              <a:spcBef>
                <a:spcPts val="0"/>
              </a:spcBef>
              <a:buNone/>
              <a:defRPr sz="2000" b="0" cap="all" spc="200" baseline="0">
                <a:solidFill>
                  <a:schemeClr val="accent1"/>
                </a:solidFill>
              </a:defRPr>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a:t>انقر لتحرير أنماط نص الشكل الرئيسي</a:t>
            </a:r>
          </a:p>
        </p:txBody>
      </p:sp>
      <p:sp>
        <p:nvSpPr>
          <p:cNvPr id="4" name="عنصر نائب للمحتوى 3"/>
          <p:cNvSpPr>
            <a:spLocks noGrp="1"/>
          </p:cNvSpPr>
          <p:nvPr>
            <p:ph sz="half" idx="2"/>
          </p:nvPr>
        </p:nvSpPr>
        <p:spPr>
          <a:xfrm>
            <a:off x="6249862" y="2743201"/>
            <a:ext cx="4416552" cy="32766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5" name="عنصر نائب للنص 4"/>
          <p:cNvSpPr>
            <a:spLocks noGrp="1"/>
          </p:cNvSpPr>
          <p:nvPr>
            <p:ph type="body" sz="quarter" idx="3"/>
          </p:nvPr>
        </p:nvSpPr>
        <p:spPr>
          <a:xfrm>
            <a:off x="1522412" y="1905000"/>
            <a:ext cx="4416552" cy="762000"/>
          </a:xfrm>
        </p:spPr>
        <p:txBody>
          <a:bodyPr rtlCol="1" anchor="ctr">
            <a:noAutofit/>
          </a:bodyPr>
          <a:lstStyle>
            <a:lvl1pPr marL="0" indent="0" algn="r" rtl="1">
              <a:spcBef>
                <a:spcPts val="0"/>
              </a:spcBef>
              <a:buNone/>
              <a:defRPr sz="2000" b="0" cap="all" spc="200" baseline="0">
                <a:solidFill>
                  <a:schemeClr val="accent1"/>
                </a:solidFill>
              </a:defRPr>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SA" noProof="0"/>
              <a:t>انقر لتحرير أنماط نص الشكل الرئيسي</a:t>
            </a:r>
          </a:p>
        </p:txBody>
      </p:sp>
      <p:sp>
        <p:nvSpPr>
          <p:cNvPr id="6" name="عنصر نائب للمحتوى 5"/>
          <p:cNvSpPr>
            <a:spLocks noGrp="1"/>
          </p:cNvSpPr>
          <p:nvPr>
            <p:ph sz="quarter" idx="4"/>
          </p:nvPr>
        </p:nvSpPr>
        <p:spPr>
          <a:xfrm>
            <a:off x="1522412" y="2743201"/>
            <a:ext cx="4416552" cy="32766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8" name="عنصر نائب للتذييل 7"/>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7" name="عنصر نائب للتاريخ 6"/>
          <p:cNvSpPr>
            <a:spLocks noGrp="1"/>
          </p:cNvSpPr>
          <p:nvPr>
            <p:ph type="dt" sz="half" idx="10"/>
          </p:nvPr>
        </p:nvSpPr>
        <p:spPr>
          <a:xfrm>
            <a:off x="2513014" y="6400800"/>
            <a:ext cx="1449389" cy="276228"/>
          </a:xfrm>
        </p:spPr>
        <p:txBody>
          <a:bodyPr rtlCol="1"/>
          <a:lstStyle>
            <a:lvl1pPr algn="l" rtl="1">
              <a:defRPr/>
            </a:lvl1pPr>
          </a:lstStyle>
          <a:p>
            <a:fld id="{B6FF7D26-C349-4091-9020-B4A53C070895}" type="uaqdatetime1">
              <a:rPr lang="ar-SA" smtClean="0"/>
              <a:pPr/>
              <a:t>22/02/45</a:t>
            </a:fld>
            <a:endParaRPr lang="ar-SA" dirty="0"/>
          </a:p>
        </p:txBody>
      </p:sp>
      <p:sp>
        <p:nvSpPr>
          <p:cNvPr id="9" name="عنصر نائب لرقم الشريحة 8"/>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181199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العنوان فقط">
    <p:spTree>
      <p:nvGrpSpPr>
        <p:cNvPr id="1" name=""/>
        <p:cNvGrpSpPr/>
        <p:nvPr/>
      </p:nvGrpSpPr>
      <p:grpSpPr>
        <a:xfrm>
          <a:off x="0" y="0"/>
          <a:ext cx="0" cy="0"/>
          <a:chOff x="0" y="0"/>
          <a:chExt cx="0" cy="0"/>
        </a:xfrm>
      </p:grpSpPr>
      <p:sp>
        <p:nvSpPr>
          <p:cNvPr id="2" name="العنوان 1"/>
          <p:cNvSpPr>
            <a:spLocks noGrp="1"/>
          </p:cNvSpPr>
          <p:nvPr>
            <p:ph type="title"/>
          </p:nvPr>
        </p:nvSpPr>
        <p:spPr>
          <a:xfrm>
            <a:off x="1522411" y="381000"/>
            <a:ext cx="9144001" cy="1371600"/>
          </a:xfrm>
        </p:spPr>
        <p:txBody>
          <a:bodyPr rtlCol="1"/>
          <a:lstStyle>
            <a:lvl1pPr algn="r" rtl="1">
              <a:defRPr/>
            </a:lvl1pPr>
          </a:lstStyle>
          <a:p>
            <a:pPr rtl="1"/>
            <a:r>
              <a:rPr lang="ar-SA" noProof="0"/>
              <a:t>انقر لتحرير نمط عنوان الشكل الرئيسي</a:t>
            </a:r>
            <a:endParaRPr lang="ar-SA" noProof="0" dirty="0"/>
          </a:p>
        </p:txBody>
      </p:sp>
      <p:sp>
        <p:nvSpPr>
          <p:cNvPr id="4" name="عنصر نائب للتذييل 3"/>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3" name="عنصر نائب للتاريخ 2"/>
          <p:cNvSpPr>
            <a:spLocks noGrp="1"/>
          </p:cNvSpPr>
          <p:nvPr>
            <p:ph type="dt" sz="half" idx="10"/>
          </p:nvPr>
        </p:nvSpPr>
        <p:spPr>
          <a:xfrm>
            <a:off x="2513014" y="6400800"/>
            <a:ext cx="1449389" cy="276228"/>
          </a:xfrm>
        </p:spPr>
        <p:txBody>
          <a:bodyPr rtlCol="1"/>
          <a:lstStyle>
            <a:lvl1pPr algn="l" rtl="1">
              <a:defRPr/>
            </a:lvl1pPr>
          </a:lstStyle>
          <a:p>
            <a:fld id="{A4DD5FE8-BC00-46A0-BAFD-5764C2A46165}" type="uaqdatetime1">
              <a:rPr lang="ar-SA" smtClean="0"/>
              <a:pPr/>
              <a:t>22/02/45</a:t>
            </a:fld>
            <a:endParaRPr lang="ar-SA" dirty="0"/>
          </a:p>
        </p:txBody>
      </p:sp>
      <p:sp>
        <p:nvSpPr>
          <p:cNvPr id="5" name="عنصر نائب لرقم الشريحة 4"/>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105458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3" name="عنصر نائب للتذييل 2"/>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2" name="عنصر نائب للتاريخ 1"/>
          <p:cNvSpPr>
            <a:spLocks noGrp="1"/>
          </p:cNvSpPr>
          <p:nvPr>
            <p:ph type="dt" sz="half" idx="10"/>
          </p:nvPr>
        </p:nvSpPr>
        <p:spPr>
          <a:xfrm>
            <a:off x="2513014" y="6400800"/>
            <a:ext cx="1449389" cy="276228"/>
          </a:xfrm>
        </p:spPr>
        <p:txBody>
          <a:bodyPr rtlCol="1"/>
          <a:lstStyle>
            <a:lvl1pPr algn="l" rtl="1">
              <a:defRPr/>
            </a:lvl1pPr>
          </a:lstStyle>
          <a:p>
            <a:fld id="{8DD0B25D-C459-4455-9537-FF077E8F8DDD}" type="uaqdatetime1">
              <a:rPr lang="ar-SA" smtClean="0"/>
              <a:pPr/>
              <a:t>22/02/45</a:t>
            </a:fld>
            <a:endParaRPr lang="ar-SA" dirty="0"/>
          </a:p>
        </p:txBody>
      </p:sp>
      <p:sp>
        <p:nvSpPr>
          <p:cNvPr id="4" name="عنصر نائب لرقم الشريحة 3"/>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308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المحتوى ذو التسمية التوضيحية">
    <p:spTree>
      <p:nvGrpSpPr>
        <p:cNvPr id="1" name=""/>
        <p:cNvGrpSpPr/>
        <p:nvPr/>
      </p:nvGrpSpPr>
      <p:grpSpPr>
        <a:xfrm>
          <a:off x="0" y="0"/>
          <a:ext cx="0" cy="0"/>
          <a:chOff x="0" y="0"/>
          <a:chExt cx="0" cy="0"/>
        </a:xfrm>
      </p:grpSpPr>
      <p:sp>
        <p:nvSpPr>
          <p:cNvPr id="2" name="العنوان 1"/>
          <p:cNvSpPr>
            <a:spLocks noGrp="1"/>
          </p:cNvSpPr>
          <p:nvPr>
            <p:ph type="title"/>
          </p:nvPr>
        </p:nvSpPr>
        <p:spPr>
          <a:xfrm>
            <a:off x="7536614" y="1905000"/>
            <a:ext cx="3596607" cy="2667000"/>
          </a:xfrm>
        </p:spPr>
        <p:txBody>
          <a:bodyPr rtlCol="1" anchor="b">
            <a:noAutofit/>
          </a:bodyPr>
          <a:lstStyle>
            <a:lvl1pPr algn="r" rtl="1">
              <a:lnSpc>
                <a:spcPct val="90000"/>
              </a:lnSpc>
              <a:defRPr sz="3600" b="0" baseline="0">
                <a:solidFill>
                  <a:schemeClr val="tx1"/>
                </a:solidFill>
              </a:defRPr>
            </a:lvl1pPr>
          </a:lstStyle>
          <a:p>
            <a:pPr rtl="1"/>
            <a:r>
              <a:rPr lang="ar-SA" noProof="0"/>
              <a:t>انقر لتحرير نمط عنوان الشكل الرئيسي</a:t>
            </a:r>
            <a:endParaRPr lang="ar-SA" noProof="0" dirty="0"/>
          </a:p>
        </p:txBody>
      </p:sp>
      <p:sp>
        <p:nvSpPr>
          <p:cNvPr id="3" name="عنصر نائب للمحتوى 2"/>
          <p:cNvSpPr>
            <a:spLocks noGrp="1"/>
          </p:cNvSpPr>
          <p:nvPr>
            <p:ph idx="1"/>
          </p:nvPr>
        </p:nvSpPr>
        <p:spPr>
          <a:xfrm>
            <a:off x="836611" y="685800"/>
            <a:ext cx="6400800" cy="5334000"/>
          </a:xfrm>
        </p:spPr>
        <p:txBody>
          <a:bodyPr rtlCol="1">
            <a:normAutofit/>
          </a:bodyPr>
          <a:lstStyle>
            <a:lvl1pPr algn="r" rtl="1">
              <a:defRPr sz="2400"/>
            </a:lvl1pPr>
            <a:lvl2pPr algn="r" rtl="1">
              <a:defRPr sz="2000"/>
            </a:lvl2pPr>
            <a:lvl3pPr algn="r" rtl="1">
              <a:defRPr sz="1800"/>
            </a:lvl3pPr>
            <a:lvl4pPr algn="r" rtl="1">
              <a:defRPr sz="1600"/>
            </a:lvl4pPr>
            <a:lvl5pPr algn="r" rtl="1">
              <a:defRPr sz="1600"/>
            </a:lvl5pPr>
            <a:lvl6pPr algn="r" rtl="1">
              <a:defRPr sz="1600"/>
            </a:lvl6pPr>
            <a:lvl7pPr algn="r" rtl="1">
              <a:defRPr sz="1600"/>
            </a:lvl7pPr>
            <a:lvl8pPr algn="r" rtl="1">
              <a:defRPr sz="1600"/>
            </a:lvl8pPr>
            <a:lvl9pPr algn="r" rtl="1">
              <a:defRPr sz="1600"/>
            </a:lvl9pPr>
          </a:lstStyle>
          <a:p>
            <a:pPr lvl="0" rtl="1"/>
            <a:r>
              <a:rPr lang="ar-SA" noProof="0"/>
              <a:t>انقر لتحرير أنماط نص الشكل الرئيسي</a:t>
            </a:r>
          </a:p>
          <a:p>
            <a:pPr lvl="1" rtl="1"/>
            <a:r>
              <a:rPr lang="ar-SA" noProof="0"/>
              <a:t>المستوى الثاني</a:t>
            </a:r>
          </a:p>
          <a:p>
            <a:pPr lvl="2" rtl="1"/>
            <a:r>
              <a:rPr lang="ar-SA" noProof="0"/>
              <a:t>المستوى الثالث</a:t>
            </a:r>
          </a:p>
          <a:p>
            <a:pPr lvl="3" rtl="1"/>
            <a:r>
              <a:rPr lang="ar-SA" noProof="0"/>
              <a:t>المستوى الرابع</a:t>
            </a:r>
          </a:p>
          <a:p>
            <a:pPr lvl="4" rtl="1"/>
            <a:r>
              <a:rPr lang="ar-SA" noProof="0"/>
              <a:t>المستوى الخامس</a:t>
            </a:r>
            <a:endParaRPr lang="ar-SA" noProof="0" dirty="0"/>
          </a:p>
        </p:txBody>
      </p:sp>
      <p:sp>
        <p:nvSpPr>
          <p:cNvPr id="4" name="عنصر نائب للنص 3"/>
          <p:cNvSpPr>
            <a:spLocks noGrp="1"/>
          </p:cNvSpPr>
          <p:nvPr>
            <p:ph type="body" sz="half" idx="2"/>
          </p:nvPr>
        </p:nvSpPr>
        <p:spPr>
          <a:xfrm>
            <a:off x="7542213" y="4648200"/>
            <a:ext cx="3581399" cy="1371600"/>
          </a:xfrm>
        </p:spPr>
        <p:txBody>
          <a:bodyPr rtlCol="1">
            <a:normAutofit/>
          </a:bodyPr>
          <a:lstStyle>
            <a:lvl1pPr marL="0" indent="0" algn="r" rtl="1">
              <a:lnSpc>
                <a:spcPct val="90000"/>
              </a:lnSpc>
              <a:spcBef>
                <a:spcPts val="1200"/>
              </a:spcBef>
              <a:buNone/>
              <a:defRPr sz="1800"/>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rtl="1"/>
            <a:r>
              <a:rPr lang="ar-SA" noProof="0"/>
              <a:t>انقر لتحرير أنماط نص الشكل الرئيسي</a:t>
            </a:r>
          </a:p>
        </p:txBody>
      </p:sp>
      <p:sp>
        <p:nvSpPr>
          <p:cNvPr id="6" name="عنصر نائب للتذييل 5"/>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5" name="عنصر نائب للتاريخ 4"/>
          <p:cNvSpPr>
            <a:spLocks noGrp="1"/>
          </p:cNvSpPr>
          <p:nvPr>
            <p:ph type="dt" sz="half" idx="10"/>
          </p:nvPr>
        </p:nvSpPr>
        <p:spPr>
          <a:xfrm>
            <a:off x="2513014" y="6400800"/>
            <a:ext cx="1449389" cy="276228"/>
          </a:xfrm>
        </p:spPr>
        <p:txBody>
          <a:bodyPr rtlCol="1"/>
          <a:lstStyle>
            <a:lvl1pPr algn="l" rtl="1">
              <a:defRPr/>
            </a:lvl1pPr>
          </a:lstStyle>
          <a:p>
            <a:fld id="{00FF80AE-AB5E-4168-8BD8-0F3A99370A20}" type="uaqdatetime1">
              <a:rPr lang="ar-SA" noProof="0" smtClean="0"/>
              <a:pPr/>
              <a:t>22/02/45</a:t>
            </a:fld>
            <a:endParaRPr lang="ar-SA" noProof="0" dirty="0"/>
          </a:p>
        </p:txBody>
      </p:sp>
      <p:sp>
        <p:nvSpPr>
          <p:cNvPr id="7" name="عنصر نائب لرقم الشريحة 6"/>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noProof="0" smtClean="0"/>
              <a:pPr/>
              <a:t>‹#›</a:t>
            </a:fld>
            <a:endParaRPr lang="ar-SA" noProof="0" dirty="0"/>
          </a:p>
        </p:txBody>
      </p:sp>
    </p:spTree>
    <p:extLst>
      <p:ext uri="{BB962C8B-B14F-4D97-AF65-F5344CB8AC3E}">
        <p14:creationId xmlns:p14="http://schemas.microsoft.com/office/powerpoint/2010/main" val="4655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ات تسمية توضيحية">
    <p:spTree>
      <p:nvGrpSpPr>
        <p:cNvPr id="1" name=""/>
        <p:cNvGrpSpPr/>
        <p:nvPr/>
      </p:nvGrpSpPr>
      <p:grpSpPr>
        <a:xfrm>
          <a:off x="0" y="0"/>
          <a:ext cx="0" cy="0"/>
          <a:chOff x="0" y="0"/>
          <a:chExt cx="0" cy="0"/>
        </a:xfrm>
      </p:grpSpPr>
      <p:sp>
        <p:nvSpPr>
          <p:cNvPr id="2" name="العنوان 1"/>
          <p:cNvSpPr>
            <a:spLocks noGrp="1"/>
          </p:cNvSpPr>
          <p:nvPr>
            <p:ph type="title"/>
          </p:nvPr>
        </p:nvSpPr>
        <p:spPr>
          <a:xfrm>
            <a:off x="7536614" y="1905000"/>
            <a:ext cx="3596607" cy="2667000"/>
          </a:xfrm>
        </p:spPr>
        <p:txBody>
          <a:bodyPr rtlCol="1" anchor="b">
            <a:normAutofit/>
          </a:bodyPr>
          <a:lstStyle>
            <a:lvl1pPr algn="r" rtl="1">
              <a:lnSpc>
                <a:spcPct val="90000"/>
              </a:lnSpc>
              <a:defRPr sz="3600" b="0" i="0" baseline="0">
                <a:solidFill>
                  <a:schemeClr val="tx1"/>
                </a:solidFill>
              </a:defRPr>
            </a:lvl1pPr>
          </a:lstStyle>
          <a:p>
            <a:pPr rtl="1"/>
            <a:r>
              <a:rPr lang="ar-SA" noProof="0"/>
              <a:t>انقر لتحرير نمط عنوان الشكل الرئيسي</a:t>
            </a:r>
            <a:endParaRPr lang="ar-SA" noProof="0" dirty="0"/>
          </a:p>
        </p:txBody>
      </p:sp>
      <p:sp>
        <p:nvSpPr>
          <p:cNvPr id="3" name="عنصر نائب للصورة 2" descr="عنصر نائب فارغ لإضافة صورة. انقر فوق العنصر النائب ثم حدد الصورة التي ترغب بإضافتها."/>
          <p:cNvSpPr>
            <a:spLocks noGrp="1"/>
          </p:cNvSpPr>
          <p:nvPr>
            <p:ph type="pic" idx="1"/>
          </p:nvPr>
        </p:nvSpPr>
        <p:spPr>
          <a:xfrm>
            <a:off x="836612" y="685800"/>
            <a:ext cx="6400799" cy="5334000"/>
          </a:xfrm>
          <a:solidFill>
            <a:schemeClr val="bg2"/>
          </a:solidFill>
          <a:ln w="76200">
            <a:solidFill>
              <a:schemeClr val="tx1"/>
            </a:solidFill>
            <a:miter lim="800000"/>
          </a:ln>
        </p:spPr>
        <p:txBody>
          <a:bodyPr rtlCol="1">
            <a:normAutofit/>
          </a:bodyPr>
          <a:lstStyle>
            <a:lvl1pPr marL="0" indent="0" algn="ctr" rtl="1">
              <a:buNone/>
              <a:defRPr sz="24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r>
              <a:rPr lang="ar-SA" noProof="0"/>
              <a:t>انقر فوق الأيقونة لإضافة صورة</a:t>
            </a:r>
            <a:endParaRPr lang="ar-SA" noProof="0" dirty="0"/>
          </a:p>
        </p:txBody>
      </p:sp>
      <p:sp>
        <p:nvSpPr>
          <p:cNvPr id="4" name="عنصر نائب للنص 3"/>
          <p:cNvSpPr>
            <a:spLocks noGrp="1"/>
          </p:cNvSpPr>
          <p:nvPr>
            <p:ph type="body" sz="half" idx="2"/>
          </p:nvPr>
        </p:nvSpPr>
        <p:spPr>
          <a:xfrm>
            <a:off x="7542213" y="4648200"/>
            <a:ext cx="3581399" cy="1371600"/>
          </a:xfrm>
        </p:spPr>
        <p:txBody>
          <a:bodyPr rtlCol="1">
            <a:normAutofit/>
          </a:bodyPr>
          <a:lstStyle>
            <a:lvl1pPr marL="0" indent="0" algn="r" rtl="1">
              <a:lnSpc>
                <a:spcPct val="90000"/>
              </a:lnSpc>
              <a:spcBef>
                <a:spcPts val="1200"/>
              </a:spcBef>
              <a:buNone/>
              <a:defRPr sz="1800"/>
            </a:lvl1pPr>
            <a:lvl2pPr marL="457200" indent="0" algn="r" rtl="1">
              <a:buNone/>
              <a:defRPr sz="1200"/>
            </a:lvl2pPr>
            <a:lvl3pPr marL="914400" indent="0" algn="r" rtl="1">
              <a:buNone/>
              <a:defRPr sz="1000"/>
            </a:lvl3pPr>
            <a:lvl4pPr marL="1371600" indent="0" algn="r" rtl="1">
              <a:buNone/>
              <a:defRPr sz="900"/>
            </a:lvl4pPr>
            <a:lvl5pPr marL="1828800" indent="0" algn="r" rtl="1">
              <a:buNone/>
              <a:defRPr sz="900"/>
            </a:lvl5pPr>
            <a:lvl6pPr marL="2286000" indent="0" algn="r" rtl="1">
              <a:buNone/>
              <a:defRPr sz="900"/>
            </a:lvl6pPr>
            <a:lvl7pPr marL="2743200" indent="0" algn="r" rtl="1">
              <a:buNone/>
              <a:defRPr sz="900"/>
            </a:lvl7pPr>
            <a:lvl8pPr marL="3200400" indent="0" algn="r" rtl="1">
              <a:buNone/>
              <a:defRPr sz="900"/>
            </a:lvl8pPr>
            <a:lvl9pPr marL="3657600" indent="0" algn="r" rtl="1">
              <a:buNone/>
              <a:defRPr sz="900"/>
            </a:lvl9pPr>
          </a:lstStyle>
          <a:p>
            <a:pPr lvl="0" rtl="1"/>
            <a:r>
              <a:rPr lang="ar-SA" noProof="0"/>
              <a:t>انقر لتحرير أنماط نص الشكل الرئيسي</a:t>
            </a:r>
          </a:p>
        </p:txBody>
      </p:sp>
      <p:sp>
        <p:nvSpPr>
          <p:cNvPr id="6" name="عنصر نائب للتذييل 5"/>
          <p:cNvSpPr>
            <a:spLocks noGrp="1"/>
          </p:cNvSpPr>
          <p:nvPr>
            <p:ph type="ftr" sz="quarter" idx="11"/>
          </p:nvPr>
        </p:nvSpPr>
        <p:spPr>
          <a:xfrm>
            <a:off x="4113213" y="6400800"/>
            <a:ext cx="6553199" cy="276228"/>
          </a:xfrm>
        </p:spPr>
        <p:txBody>
          <a:bodyPr rtlCol="1"/>
          <a:lstStyle>
            <a:lvl1pPr algn="r" rtl="1">
              <a:defRPr/>
            </a:lvl1pPr>
          </a:lstStyle>
          <a:p>
            <a:pPr rtl="1"/>
            <a:r>
              <a:rPr lang="ar-SA" noProof="0" dirty="0"/>
              <a:t>إضافة تذييل</a:t>
            </a:r>
          </a:p>
        </p:txBody>
      </p:sp>
      <p:sp>
        <p:nvSpPr>
          <p:cNvPr id="5" name="عنصر نائب للتاريخ 4"/>
          <p:cNvSpPr>
            <a:spLocks noGrp="1"/>
          </p:cNvSpPr>
          <p:nvPr>
            <p:ph type="dt" sz="half" idx="10"/>
          </p:nvPr>
        </p:nvSpPr>
        <p:spPr>
          <a:xfrm>
            <a:off x="2513014" y="6400800"/>
            <a:ext cx="1449389" cy="276228"/>
          </a:xfrm>
        </p:spPr>
        <p:txBody>
          <a:bodyPr rtlCol="1"/>
          <a:lstStyle>
            <a:lvl1pPr algn="l" rtl="1">
              <a:defRPr/>
            </a:lvl1pPr>
          </a:lstStyle>
          <a:p>
            <a:fld id="{3E62968C-AAE1-43E7-BF63-331142F7A113}" type="uaqdatetime1">
              <a:rPr lang="ar-SA" smtClean="0"/>
              <a:pPr/>
              <a:t>22/02/45</a:t>
            </a:fld>
            <a:endParaRPr lang="ar-SA" dirty="0"/>
          </a:p>
        </p:txBody>
      </p:sp>
      <p:sp>
        <p:nvSpPr>
          <p:cNvPr id="7" name="عنصر نائب لرقم الشريحة 6"/>
          <p:cNvSpPr>
            <a:spLocks noGrp="1"/>
          </p:cNvSpPr>
          <p:nvPr>
            <p:ph type="sldNum" sz="quarter" idx="12"/>
          </p:nvPr>
        </p:nvSpPr>
        <p:spPr>
          <a:xfrm>
            <a:off x="1522413" y="6400800"/>
            <a:ext cx="838201" cy="276228"/>
          </a:xfrm>
        </p:spPr>
        <p:txBody>
          <a:bodyPr rtlCol="1"/>
          <a:lstStyle>
            <a:lvl1pPr algn="l" rtl="1">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8511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1522411" y="381000"/>
            <a:ext cx="9144001" cy="1371600"/>
          </a:xfrm>
          <a:prstGeom prst="rect">
            <a:avLst/>
          </a:prstGeom>
          <a:ln>
            <a:noFill/>
          </a:ln>
        </p:spPr>
        <p:txBody>
          <a:bodyPr vert="horz" lIns="91440" tIns="45720" rIns="91440" bIns="45720" rtlCol="1" anchor="b">
            <a:normAutofit/>
          </a:bodyPr>
          <a:lstStyle/>
          <a:p>
            <a:pPr rtl="1"/>
            <a:r>
              <a:rPr lang="ar-SA" noProof="0" dirty="0"/>
              <a:t>انقر لتحرير نمط العنوان الرئيسي</a:t>
            </a:r>
          </a:p>
        </p:txBody>
      </p:sp>
      <p:sp>
        <p:nvSpPr>
          <p:cNvPr id="3" name="عنصر نائب للنص 2"/>
          <p:cNvSpPr>
            <a:spLocks noGrp="1"/>
          </p:cNvSpPr>
          <p:nvPr>
            <p:ph type="body" idx="1"/>
          </p:nvPr>
        </p:nvSpPr>
        <p:spPr>
          <a:xfrm>
            <a:off x="1532021" y="1904999"/>
            <a:ext cx="9134391" cy="4114801"/>
          </a:xfrm>
          <a:prstGeom prst="rect">
            <a:avLst/>
          </a:prstGeom>
        </p:spPr>
        <p:txBody>
          <a:bodyPr vert="horz" lIns="91440" tIns="45720" rIns="91440" bIns="45720" rtlCol="1">
            <a:normAutofit/>
          </a:bodyPr>
          <a:lstStyle/>
          <a:p>
            <a:pPr lvl="0" rtl="1"/>
            <a:r>
              <a:rPr lang="ar-SA" noProof="0" dirty="0"/>
              <a:t>انقر لتحرير أنماط النص الرئيسي</a:t>
            </a:r>
          </a:p>
          <a:p>
            <a:pPr lvl="1" rtl="1"/>
            <a:r>
              <a:rPr lang="ar-SA" noProof="0" dirty="0"/>
              <a:t>المستوى الثاني</a:t>
            </a:r>
          </a:p>
          <a:p>
            <a:pPr lvl="2" rtl="1"/>
            <a:r>
              <a:rPr lang="ar-SA" noProof="0" dirty="0"/>
              <a:t>المستوى الثالث</a:t>
            </a:r>
          </a:p>
          <a:p>
            <a:pPr lvl="3" rtl="1"/>
            <a:r>
              <a:rPr lang="ar-SA" noProof="0" dirty="0"/>
              <a:t>المستوى الرابع</a:t>
            </a:r>
          </a:p>
          <a:p>
            <a:pPr lvl="4" rtl="1"/>
            <a:r>
              <a:rPr lang="ar-SA" noProof="0" dirty="0"/>
              <a:t>المستوى الخامس</a:t>
            </a:r>
          </a:p>
        </p:txBody>
      </p:sp>
      <p:sp>
        <p:nvSpPr>
          <p:cNvPr id="5" name="عنصر نائب للتذييل 4"/>
          <p:cNvSpPr>
            <a:spLocks noGrp="1"/>
          </p:cNvSpPr>
          <p:nvPr>
            <p:ph type="ftr" sz="quarter" idx="3"/>
          </p:nvPr>
        </p:nvSpPr>
        <p:spPr>
          <a:xfrm>
            <a:off x="4113213" y="6400800"/>
            <a:ext cx="6553199" cy="276228"/>
          </a:xfrm>
          <a:prstGeom prst="rect">
            <a:avLst/>
          </a:prstGeom>
        </p:spPr>
        <p:txBody>
          <a:bodyPr vert="horz" lIns="91440" tIns="45720" rIns="91440" bIns="45720" rtlCol="1" anchor="ctr"/>
          <a:lstStyle>
            <a:lvl1pPr algn="r" rtl="1">
              <a:defRPr sz="1100">
                <a:solidFill>
                  <a:schemeClr val="tx1">
                    <a:tint val="75000"/>
                  </a:schemeClr>
                </a:solidFill>
                <a:cs typeface="+mj-cs"/>
              </a:defRPr>
            </a:lvl1pPr>
          </a:lstStyle>
          <a:p>
            <a:r>
              <a:rPr lang="ar-SA" dirty="0"/>
              <a:t>إضافة تذييل</a:t>
            </a:r>
          </a:p>
        </p:txBody>
      </p:sp>
      <p:sp>
        <p:nvSpPr>
          <p:cNvPr id="4" name="عنصر نائب للتاريخ 3"/>
          <p:cNvSpPr>
            <a:spLocks noGrp="1"/>
          </p:cNvSpPr>
          <p:nvPr>
            <p:ph type="dt" sz="half" idx="2"/>
          </p:nvPr>
        </p:nvSpPr>
        <p:spPr>
          <a:xfrm>
            <a:off x="2513014" y="6400800"/>
            <a:ext cx="1449389" cy="276228"/>
          </a:xfrm>
          <a:prstGeom prst="rect">
            <a:avLst/>
          </a:prstGeom>
        </p:spPr>
        <p:txBody>
          <a:bodyPr vert="horz" lIns="91440" tIns="45720" rIns="91440" bIns="45720" rtlCol="1" anchor="ctr"/>
          <a:lstStyle>
            <a:lvl1pPr algn="l" rtl="1">
              <a:defRPr sz="1100">
                <a:solidFill>
                  <a:schemeClr val="tx1">
                    <a:tint val="75000"/>
                  </a:schemeClr>
                </a:solidFill>
                <a:cs typeface="+mj-cs"/>
              </a:defRPr>
            </a:lvl1pPr>
          </a:lstStyle>
          <a:p>
            <a:fld id="{5DEA835E-6C58-4F21-A72B-59BBB7E6D2D8}" type="uaqdatetime1">
              <a:rPr lang="ar-SA" smtClean="0"/>
              <a:t>22/02/45</a:t>
            </a:fld>
            <a:endParaRPr lang="ar-SA" dirty="0"/>
          </a:p>
        </p:txBody>
      </p:sp>
      <p:sp>
        <p:nvSpPr>
          <p:cNvPr id="6" name="عنصر نائب لرقم الشريحة 5"/>
          <p:cNvSpPr>
            <a:spLocks noGrp="1"/>
          </p:cNvSpPr>
          <p:nvPr>
            <p:ph type="sldNum" sz="quarter" idx="4"/>
          </p:nvPr>
        </p:nvSpPr>
        <p:spPr>
          <a:xfrm>
            <a:off x="1522413" y="6400800"/>
            <a:ext cx="838201" cy="276228"/>
          </a:xfrm>
          <a:prstGeom prst="rect">
            <a:avLst/>
          </a:prstGeom>
        </p:spPr>
        <p:txBody>
          <a:bodyPr vert="horz" lIns="91440" tIns="45720" rIns="91440" bIns="45720" rtlCol="1" anchor="ctr"/>
          <a:lstStyle>
            <a:lvl1pPr algn="l" rtl="1">
              <a:defRPr sz="1100">
                <a:solidFill>
                  <a:schemeClr val="tx1">
                    <a:tint val="75000"/>
                  </a:schemeClr>
                </a:solidFill>
                <a:cs typeface="+mj-cs"/>
              </a:defRPr>
            </a:lvl1pPr>
          </a:lstStyle>
          <a:p>
            <a:fld id="{2A013F82-EE5E-44EE-A61D-E31C6657F26F}" type="slidenum">
              <a:rPr lang="ar-SA" smtClean="0"/>
              <a:pPr/>
              <a:t>‹#›</a:t>
            </a:fld>
            <a:endParaRPr lang="ar-SA" dirty="0"/>
          </a:p>
        </p:txBody>
      </p:sp>
    </p:spTree>
    <p:extLst>
      <p:ext uri="{BB962C8B-B14F-4D97-AF65-F5344CB8AC3E}">
        <p14:creationId xmlns:p14="http://schemas.microsoft.com/office/powerpoint/2010/main" val="24453442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r" defTabSz="914400" rtl="1" eaLnBrk="1" latinLnBrk="0" hangingPunct="1">
        <a:lnSpc>
          <a:spcPct val="90000"/>
        </a:lnSpc>
        <a:spcBef>
          <a:spcPct val="0"/>
        </a:spcBef>
        <a:buNone/>
        <a:defRPr sz="3600" b="1" kern="1200" cap="none" spc="0" baseline="0">
          <a:ln w="9525">
            <a:noFill/>
            <a:prstDash val="solid"/>
          </a:ln>
          <a:solidFill>
            <a:schemeClr val="accent5"/>
          </a:solidFill>
          <a:effectLst/>
          <a:latin typeface="+mj-lt"/>
          <a:ea typeface="+mj-ea"/>
          <a:cs typeface="+mj-cs"/>
        </a:defRPr>
      </a:lvl1pPr>
    </p:titleStyle>
    <p:body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شريط مثقب 3">
            <a:extLst>
              <a:ext uri="{FF2B5EF4-FFF2-40B4-BE49-F238E27FC236}">
                <a16:creationId xmlns:a16="http://schemas.microsoft.com/office/drawing/2014/main" id="{4EB2380E-0F58-2D2A-C26E-2551F2231A1C}"/>
              </a:ext>
            </a:extLst>
          </p:cNvPr>
          <p:cNvSpPr/>
          <p:nvPr/>
        </p:nvSpPr>
        <p:spPr>
          <a:xfrm>
            <a:off x="3412437" y="0"/>
            <a:ext cx="5363947" cy="1283092"/>
          </a:xfrm>
          <a:prstGeom prst="flowChartPunchedTap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546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panose="020F0502020204030204"/>
                <a:cs typeface="Arial" panose="020B0604020202020204" pitchFamily="34" charset="0"/>
              </a:rPr>
              <a:t>بسم الله الرحمن الرحيم</a:t>
            </a:r>
            <a:endParaRPr lang="ar-PS" sz="5469"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panose="020F0502020204030204"/>
              <a:cs typeface="Arial" panose="020B0604020202020204" pitchFamily="34" charset="0"/>
            </a:endParaRPr>
          </a:p>
        </p:txBody>
      </p:sp>
      <p:sp>
        <p:nvSpPr>
          <p:cNvPr id="9" name="مربع نص 8">
            <a:extLst>
              <a:ext uri="{FF2B5EF4-FFF2-40B4-BE49-F238E27FC236}">
                <a16:creationId xmlns:a16="http://schemas.microsoft.com/office/drawing/2014/main" id="{0539742A-7742-B38B-E175-0A5A00012339}"/>
              </a:ext>
            </a:extLst>
          </p:cNvPr>
          <p:cNvSpPr txBox="1"/>
          <p:nvPr/>
        </p:nvSpPr>
        <p:spPr>
          <a:xfrm>
            <a:off x="3070075" y="1357282"/>
            <a:ext cx="5595034" cy="1239891"/>
          </a:xfrm>
          <a:prstGeom prst="rect">
            <a:avLst/>
          </a:prstGeom>
          <a:noFill/>
        </p:spPr>
        <p:txBody>
          <a:bodyPr wrap="square" rtlCol="1">
            <a:spAutoFit/>
          </a:bodyPr>
          <a:lstStyle/>
          <a:p>
            <a:pPr algn="justLow" defTabSz="638859" rtl="1">
              <a:defRPr/>
            </a:pPr>
            <a:r>
              <a:rPr lang="ar-SA" sz="7457" b="1" dirty="0">
                <a:ln w="6600">
                  <a:solidFill>
                    <a:schemeClr val="accent2"/>
                  </a:solidFill>
                  <a:prstDash val="solid"/>
                </a:ln>
                <a:solidFill>
                  <a:srgbClr val="FFFFFF"/>
                </a:solidFill>
                <a:effectLst>
                  <a:outerShdw dist="38100" dir="2700000" algn="tl" rotWithShape="0">
                    <a:schemeClr val="accent2"/>
                  </a:outerShdw>
                </a:effectLst>
                <a:latin typeface="Helvetica Neue W23 for SKY Bd" panose="020B0804020202020204" pitchFamily="34" charset="-78"/>
                <a:ea typeface="GE SS Two Bold" panose="020A0503020102020204" pitchFamily="18" charset="-78"/>
                <a:cs typeface="Helvetica Neue W23 for SKY Bd" panose="020B0804020202020204" pitchFamily="34" charset="-78"/>
              </a:rPr>
              <a:t>التربية الإسلامية</a:t>
            </a:r>
          </a:p>
        </p:txBody>
      </p:sp>
      <p:sp>
        <p:nvSpPr>
          <p:cNvPr id="10" name="عنوان 5">
            <a:extLst>
              <a:ext uri="{FF2B5EF4-FFF2-40B4-BE49-F238E27FC236}">
                <a16:creationId xmlns:a16="http://schemas.microsoft.com/office/drawing/2014/main" id="{BF9A3160-78D9-CCCC-8B6E-8D5B0FC4BFB0}"/>
              </a:ext>
            </a:extLst>
          </p:cNvPr>
          <p:cNvSpPr>
            <a:spLocks noGrp="1"/>
          </p:cNvSpPr>
          <p:nvPr>
            <p:ph type="ctrTitle"/>
          </p:nvPr>
        </p:nvSpPr>
        <p:spPr>
          <a:xfrm>
            <a:off x="2701546" y="2875849"/>
            <a:ext cx="6332091" cy="1646237"/>
          </a:xfrm>
          <a:prstGeom prst="downArrowCallout">
            <a:avLst/>
          </a:prstGeom>
          <a:solidFill>
            <a:srgbClr val="00B0F0"/>
          </a:solidFill>
        </p:spPr>
        <p:style>
          <a:lnRef idx="0">
            <a:schemeClr val="accent2"/>
          </a:lnRef>
          <a:fillRef idx="3">
            <a:schemeClr val="accent2"/>
          </a:fillRef>
          <a:effectRef idx="3">
            <a:schemeClr val="accent2"/>
          </a:effectRef>
          <a:fontRef idx="minor">
            <a:schemeClr val="lt1"/>
          </a:fontRef>
        </p:style>
        <p:txBody>
          <a:bodyPr rtlCol="1" anchor="ctr">
            <a:normAutofit/>
          </a:bodyPr>
          <a:lstStyle/>
          <a:p>
            <a:pPr algn="ctr" defTabSz="425906">
              <a:defRPr/>
            </a:pPr>
            <a:r>
              <a:rPr lang="ar-SA" sz="6000" spc="50" dirty="0">
                <a:ln w="0"/>
                <a:solidFill>
                  <a:schemeClr val="bg2"/>
                </a:solidFill>
                <a:effectLst>
                  <a:innerShdw blurRad="63500" dist="50800" dir="13500000">
                    <a:srgbClr val="000000">
                      <a:alpha val="50000"/>
                    </a:srgbClr>
                  </a:innerShdw>
                </a:effectLst>
                <a:latin typeface="Calibri" panose="020F0502020204030204"/>
                <a:cs typeface="Arial" panose="020B0604020202020204" pitchFamily="34" charset="0"/>
              </a:rPr>
              <a:t>الدرس العاشر:</a:t>
            </a:r>
            <a:endParaRPr lang="ar-PS" sz="6000" spc="50" dirty="0">
              <a:ln w="0"/>
              <a:solidFill>
                <a:schemeClr val="bg2"/>
              </a:solidFill>
              <a:effectLst>
                <a:innerShdw blurRad="63500" dist="50800" dir="13500000">
                  <a:srgbClr val="000000">
                    <a:alpha val="50000"/>
                  </a:srgbClr>
                </a:innerShdw>
              </a:effectLst>
              <a:latin typeface="Calibri" panose="020F0502020204030204"/>
              <a:cs typeface="Arial" panose="020B0604020202020204" pitchFamily="34" charset="0"/>
            </a:endParaRPr>
          </a:p>
        </p:txBody>
      </p:sp>
      <p:sp>
        <p:nvSpPr>
          <p:cNvPr id="11" name="مستطيل: زوايا مستديرة 10">
            <a:extLst>
              <a:ext uri="{FF2B5EF4-FFF2-40B4-BE49-F238E27FC236}">
                <a16:creationId xmlns:a16="http://schemas.microsoft.com/office/drawing/2014/main" id="{9BF20D52-DA46-531F-C8C7-CB9E2F78A025}"/>
              </a:ext>
            </a:extLst>
          </p:cNvPr>
          <p:cNvSpPr/>
          <p:nvPr/>
        </p:nvSpPr>
        <p:spPr>
          <a:xfrm>
            <a:off x="1879009" y="4823700"/>
            <a:ext cx="7977164" cy="77414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4099"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a:cs typeface="Arial" panose="020B0604020202020204" pitchFamily="34" charset="0"/>
              </a:rPr>
              <a:t>منزلة السُّنَّة من القرآن الكريم</a:t>
            </a:r>
            <a:endParaRPr lang="ar-PS" sz="4099"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a:cs typeface="Arial" panose="020B0604020202020204" pitchFamily="34" charset="0"/>
            </a:endParaRPr>
          </a:p>
        </p:txBody>
      </p:sp>
      <p:sp>
        <p:nvSpPr>
          <p:cNvPr id="12" name="مخطط انسيابي: محطة طرفية 11">
            <a:extLst>
              <a:ext uri="{FF2B5EF4-FFF2-40B4-BE49-F238E27FC236}">
                <a16:creationId xmlns:a16="http://schemas.microsoft.com/office/drawing/2014/main" id="{ED36E9D5-8EAC-D85A-D24D-796EE1DCCE78}"/>
              </a:ext>
            </a:extLst>
          </p:cNvPr>
          <p:cNvSpPr/>
          <p:nvPr/>
        </p:nvSpPr>
        <p:spPr>
          <a:xfrm>
            <a:off x="7720957" y="6422596"/>
            <a:ext cx="4454365" cy="435404"/>
          </a:xfrm>
          <a:prstGeom prst="flowChartTerminator">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25906"/>
            <a:r>
              <a:rPr lang="ar-SA" sz="298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a:cs typeface="Arial" panose="020B0604020202020204" pitchFamily="34" charset="0"/>
              </a:rPr>
              <a:t>إعداد المعلم: يوسف الأسطل</a:t>
            </a:r>
            <a:endParaRPr lang="ar-PS" sz="298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a:cs typeface="Arial" panose="020B0604020202020204" pitchFamily="34" charset="0"/>
            </a:endParaRPr>
          </a:p>
        </p:txBody>
      </p:sp>
    </p:spTree>
    <p:extLst>
      <p:ext uri="{BB962C8B-B14F-4D97-AF65-F5344CB8AC3E}">
        <p14:creationId xmlns:p14="http://schemas.microsoft.com/office/powerpoint/2010/main" val="4214489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2638028" y="-13252"/>
            <a:ext cx="7200799" cy="743744"/>
          </a:xfrm>
        </p:spPr>
        <p:txBody>
          <a:bodyPr>
            <a:normAutofit/>
          </a:bodyPr>
          <a:lstStyle/>
          <a:p>
            <a:r>
              <a:rPr lang="ar-SA" sz="4400" dirty="0">
                <a:solidFill>
                  <a:schemeClr val="tx1"/>
                </a:solidFill>
              </a:rPr>
              <a:t>السُّنَّة مبيِّنة للقرآن الكريم:</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98276" y="730492"/>
            <a:ext cx="12287101" cy="6127508"/>
          </a:xfrm>
          <a:prstGeom prst="rect">
            <a:avLst/>
          </a:prstGeom>
        </p:spPr>
        <p:txBody>
          <a:bodyPr vert="horz" lIns="91440" tIns="45720" rIns="91440" bIns="45720" rtlCol="1">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ar-SA" sz="3600" b="1" dirty="0">
                <a:solidFill>
                  <a:srgbClr val="FFCCFF"/>
                </a:solidFill>
              </a:rPr>
              <a:t>نزل القرآن الكريم بلسان عربي مبين، ووَكَلَ اللهُ عزَّ وجلّ إلى رسوله ﷺ بيانه وتفصيله، قال تعالى: (وَأَنزَلْنَا إِلَيْكَ الذِّكْرَ لِتُبَيِّنَ لِلنَّاسِ مَا نُزِلَ إِلَيْهِمْ وَلَعَلَّهُمْ يَتَفَكَّرُونَ)</a:t>
            </a:r>
          </a:p>
          <a:p>
            <a:pPr marL="0" indent="0">
              <a:buNone/>
            </a:pPr>
            <a:r>
              <a:rPr lang="ar-SA" sz="4000" b="1" dirty="0">
                <a:solidFill>
                  <a:srgbClr val="FF99CC"/>
                </a:solidFill>
              </a:rPr>
              <a:t>وهذا البيان يأتي على أنواع متعددة، هي:</a:t>
            </a:r>
          </a:p>
          <a:p>
            <a:pPr marL="0" indent="0">
              <a:buNone/>
            </a:pPr>
            <a:r>
              <a:rPr lang="ar-SA" sz="4000" b="1" dirty="0">
                <a:solidFill>
                  <a:srgbClr val="FFFF00"/>
                </a:solidFill>
              </a:rPr>
              <a:t>أولاً: بيان المُجْمَلِ وتفصيله: فقد جاءت السُّنَّة النبوية تفصلُ أحكام الصلاة والزكاة والصيام والحج، وغير ذلك، فقوله تعالى: </a:t>
            </a:r>
            <a:r>
              <a:rPr lang="ar-SA" sz="4000" b="1" dirty="0">
                <a:solidFill>
                  <a:srgbClr val="FFC000"/>
                </a:solidFill>
              </a:rPr>
              <a:t>﴿وَأَقِيمُوا الصَّلاةَ ﴾ </a:t>
            </a:r>
            <a:r>
              <a:rPr lang="ar-SA" sz="4000" b="1" dirty="0">
                <a:solidFill>
                  <a:srgbClr val="FFFF00"/>
                </a:solidFill>
              </a:rPr>
              <a:t>لفظ مُجْمَل، لا يُفهَمُ منه كيفية الصلاة، وأوقاتها، وعدد ركعاتها، وشروطها، وأركانها، وقد بينت السُّنَّة كل هذا بفعل النبي ﷺ ، وقوله ، وهكذا .</a:t>
            </a:r>
          </a:p>
        </p:txBody>
      </p:sp>
    </p:spTree>
    <p:extLst>
      <p:ext uri="{BB962C8B-B14F-4D97-AF65-F5344CB8AC3E}">
        <p14:creationId xmlns:p14="http://schemas.microsoft.com/office/powerpoint/2010/main" val="152862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anim calcmode="lin" valueType="num">
                                      <p:cBhvr>
                                        <p:cTn id="1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1000"/>
                                        <p:tgtEl>
                                          <p:spTgt spid="9">
                                            <p:txEl>
                                              <p:pRg st="1" end="1"/>
                                            </p:txEl>
                                          </p:spTgt>
                                        </p:tgtEl>
                                      </p:cBhvr>
                                    </p:animEffect>
                                    <p:anim calcmode="lin" valueType="num">
                                      <p:cBhvr>
                                        <p:cTn id="1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1000"/>
                                        <p:tgtEl>
                                          <p:spTgt spid="9">
                                            <p:txEl>
                                              <p:pRg st="2" end="2"/>
                                            </p:txEl>
                                          </p:spTgt>
                                        </p:tgtEl>
                                      </p:cBhvr>
                                    </p:animEffect>
                                    <p:anim calcmode="lin" valueType="num">
                                      <p:cBhvr>
                                        <p:cTn id="2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2530016" y="0"/>
            <a:ext cx="7128791" cy="743744"/>
          </a:xfrm>
        </p:spPr>
        <p:txBody>
          <a:bodyPr>
            <a:normAutofit/>
          </a:bodyPr>
          <a:lstStyle/>
          <a:p>
            <a:r>
              <a:rPr lang="ar-SA" sz="4400" dirty="0">
                <a:solidFill>
                  <a:srgbClr val="FFCCFF"/>
                </a:solidFill>
              </a:rPr>
              <a:t>السُّنَّة مبيِّنة للقرآن الكريم:</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98276" y="730492"/>
            <a:ext cx="12287101" cy="6127508"/>
          </a:xfrm>
          <a:prstGeom prst="rect">
            <a:avLst/>
          </a:prstGeom>
        </p:spPr>
        <p:txBody>
          <a:bodyPr vert="horz" lIns="91440" tIns="45720" rIns="91440" bIns="45720" rtlCol="1">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ar-SA" sz="4000" b="1" dirty="0">
                <a:solidFill>
                  <a:srgbClr val="00FF00"/>
                </a:solidFill>
              </a:rPr>
              <a:t>ثانياً: تخصيص العام: كما في قوله تعالى: </a:t>
            </a:r>
            <a:r>
              <a:rPr lang="ar-SA" sz="4000" b="1" dirty="0">
                <a:solidFill>
                  <a:srgbClr val="99FF66"/>
                </a:solidFill>
              </a:rPr>
              <a:t>(يُوصِيكُمُ اللَّهُ فِي أَوْلَادِكُمْ لِلذَّكَرِ مِثْلُ حَظِّ الْأُنْثَيَيْنِ)</a:t>
            </a:r>
            <a:r>
              <a:rPr lang="ar-SA" sz="4000" b="1" dirty="0">
                <a:solidFill>
                  <a:srgbClr val="00FF00"/>
                </a:solidFill>
              </a:rPr>
              <a:t> حيث دلّت الآية على ميراث الأولاد من آبائهم وأمهاتهم، فجاءت السُّنَّة، فخصصت الوارث القاتل بالحرمان ، فقال ﷺ : </a:t>
            </a:r>
            <a:r>
              <a:rPr lang="ar-SA" sz="4000" b="1" dirty="0">
                <a:solidFill>
                  <a:srgbClr val="99FF66"/>
                </a:solidFill>
              </a:rPr>
              <a:t>(لَا يَرِثُ الْقَاتِلُ شَيْئاً).</a:t>
            </a:r>
            <a:r>
              <a:rPr lang="ar-SA" sz="4000" b="1" dirty="0">
                <a:solidFill>
                  <a:srgbClr val="00FF00"/>
                </a:solidFill>
              </a:rPr>
              <a:t> </a:t>
            </a:r>
          </a:p>
          <a:p>
            <a:pPr marL="0" indent="0">
              <a:buNone/>
            </a:pPr>
            <a:r>
              <a:rPr lang="ar-SA" sz="4000" b="1" dirty="0">
                <a:solidFill>
                  <a:srgbClr val="FFFF00"/>
                </a:solidFill>
              </a:rPr>
              <a:t>ثالثاً: تقييد المطلق: تَرِدُ السُّنَّة مقيدةً لمطلق القرآن الكريم، كالحديث الذي بيّن موضع القطع من اليد في قوله تعالى: </a:t>
            </a:r>
            <a:r>
              <a:rPr lang="ar-SA" sz="4000" b="1" dirty="0">
                <a:solidFill>
                  <a:srgbClr val="FFC000"/>
                </a:solidFill>
              </a:rPr>
              <a:t>﴿وَالسَّارِقُ وَالسَّارِقَةُ فَاقْطَعُوا أَيْدِيَهُمَا ﴾ </a:t>
            </a:r>
            <a:r>
              <a:rPr lang="ar-SA" sz="4000" b="1" dirty="0">
                <a:solidFill>
                  <a:srgbClr val="FFFF00"/>
                </a:solidFill>
              </a:rPr>
              <a:t>، بأنه من مفصل الرسغ، كما في قصة سارق رداء صفوان بن أمية. </a:t>
            </a:r>
          </a:p>
        </p:txBody>
      </p:sp>
    </p:spTree>
    <p:extLst>
      <p:ext uri="{BB962C8B-B14F-4D97-AF65-F5344CB8AC3E}">
        <p14:creationId xmlns:p14="http://schemas.microsoft.com/office/powerpoint/2010/main" val="3452800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نفجار: 8 نقاط 1">
            <a:extLst>
              <a:ext uri="{FF2B5EF4-FFF2-40B4-BE49-F238E27FC236}">
                <a16:creationId xmlns:a16="http://schemas.microsoft.com/office/drawing/2014/main" id="{A6E3A78B-8F07-EF23-38F1-7200AB497046}"/>
              </a:ext>
            </a:extLst>
          </p:cNvPr>
          <p:cNvSpPr/>
          <p:nvPr/>
        </p:nvSpPr>
        <p:spPr>
          <a:xfrm>
            <a:off x="4337704" y="26098"/>
            <a:ext cx="3513416" cy="2411895"/>
          </a:xfrm>
          <a:prstGeom prst="irregularSeal1">
            <a:avLst/>
          </a:prstGeom>
          <a:solidFill>
            <a:srgbClr val="FFFF00"/>
          </a:soli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5400" b="1" dirty="0"/>
              <a:t>أتعلم</a:t>
            </a:r>
            <a:endParaRPr lang="ar-SA" b="1" dirty="0"/>
          </a:p>
        </p:txBody>
      </p:sp>
      <p:sp>
        <p:nvSpPr>
          <p:cNvPr id="3" name="عنصر نائب للمحتوى 2">
            <a:extLst>
              <a:ext uri="{FF2B5EF4-FFF2-40B4-BE49-F238E27FC236}">
                <a16:creationId xmlns:a16="http://schemas.microsoft.com/office/drawing/2014/main" id="{94682AE0-7ADC-B9A1-FFEA-BF0D3B289A79}"/>
              </a:ext>
            </a:extLst>
          </p:cNvPr>
          <p:cNvSpPr txBox="1">
            <a:spLocks/>
          </p:cNvSpPr>
          <p:nvPr/>
        </p:nvSpPr>
        <p:spPr>
          <a:xfrm>
            <a:off x="405780" y="2437993"/>
            <a:ext cx="11186982" cy="4394923"/>
          </a:xfrm>
          <a:prstGeom prst="rect">
            <a:avLst/>
          </a:prstGeom>
          <a:solidFill>
            <a:srgbClr val="FF0000"/>
          </a:solidFill>
          <a:scene3d>
            <a:camera prst="orthographicFront"/>
            <a:lightRig rig="threePt" dir="t"/>
          </a:scene3d>
          <a:sp3d>
            <a:bevelT w="101600" prst="riblet"/>
          </a:sp3d>
        </p:spPr>
        <p:style>
          <a:lnRef idx="2">
            <a:schemeClr val="accent4">
              <a:shade val="15000"/>
            </a:schemeClr>
          </a:lnRef>
          <a:fillRef idx="1">
            <a:schemeClr val="accent4"/>
          </a:fillRef>
          <a:effectRef idx="0">
            <a:schemeClr val="accent4"/>
          </a:effectRef>
          <a:fontRef idx="minor">
            <a:schemeClr val="lt1"/>
          </a:fontRef>
        </p:style>
        <p:txBody>
          <a:bodyPr>
            <a:normAutofit lnSpcReduction="10000"/>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lt1"/>
                </a:solidFill>
                <a:latin typeface="+mn-lt"/>
                <a:ea typeface="+mn-ea"/>
                <a:cs typeface="+mn-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lt1"/>
                </a:solidFill>
                <a:latin typeface="+mn-lt"/>
                <a:ea typeface="+mn-ea"/>
                <a:cs typeface="+mn-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5pPr>
            <a:lvl6pPr marL="1207008"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9pPr>
          </a:lstStyle>
          <a:p>
            <a:pPr marL="0" indent="0" algn="just">
              <a:buNone/>
            </a:pPr>
            <a:r>
              <a:rPr lang="ar-SA" sz="4000" b="1" dirty="0"/>
              <a:t>أخبر الرسول ﷺ أنه سيكون اختلاف في هذه الأمة، وهو منهيٌّ عنه، وطريق الخلاص منه ليس فيما يخالف الشريعة، وإنما </a:t>
            </a:r>
            <a:r>
              <a:rPr lang="ar-SA" sz="4000" b="1" dirty="0" err="1"/>
              <a:t>بالاستمساك</a:t>
            </a:r>
            <a:r>
              <a:rPr lang="ar-SA" sz="4000" b="1" dirty="0"/>
              <a:t> بها، واتباع سنن النبي ﷺ، لذا قال : (إنَّه مَنْ يَعشَ مِنْكُم، فَسَيْرى اختلافاً كثيراً)، وهذا مرضٌ وداءٌ، والشفاء منه في بقية الحديث، وهو: (فَعَلَيْكُم بِسُتَنِي، وَسُنَّةِ الخُلَفَاءِ الرَّاشِدِينَ المَهْدِينَ).</a:t>
            </a:r>
          </a:p>
        </p:txBody>
      </p:sp>
    </p:spTree>
    <p:extLst>
      <p:ext uri="{BB962C8B-B14F-4D97-AF65-F5344CB8AC3E}">
        <p14:creationId xmlns:p14="http://schemas.microsoft.com/office/powerpoint/2010/main" val="362970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العنوان 12"/>
          <p:cNvSpPr>
            <a:spLocks noGrp="1"/>
          </p:cNvSpPr>
          <p:nvPr>
            <p:ph type="title"/>
          </p:nvPr>
        </p:nvSpPr>
        <p:spPr>
          <a:xfrm>
            <a:off x="4638765" y="476672"/>
            <a:ext cx="5471593" cy="900336"/>
          </a:xfrm>
        </p:spPr>
        <p:txBody>
          <a:bodyPr rtlCol="1">
            <a:normAutofit/>
          </a:bodyPr>
          <a:lstStyle/>
          <a:p>
            <a:pPr algn="r" rtl="1"/>
            <a:r>
              <a:rPr lang="ar-SA" sz="5400" dirty="0">
                <a:solidFill>
                  <a:srgbClr val="FF0000"/>
                </a:solidFill>
              </a:rPr>
              <a:t>عناصر الدرس:</a:t>
            </a:r>
          </a:p>
        </p:txBody>
      </p:sp>
      <p:sp>
        <p:nvSpPr>
          <p:cNvPr id="14" name="عنصر نائب للمحتوى 13"/>
          <p:cNvSpPr>
            <a:spLocks noGrp="1"/>
          </p:cNvSpPr>
          <p:nvPr>
            <p:ph idx="1"/>
          </p:nvPr>
        </p:nvSpPr>
        <p:spPr>
          <a:xfrm>
            <a:off x="2067276" y="1556792"/>
            <a:ext cx="8054271" cy="4535016"/>
          </a:xfrm>
        </p:spPr>
        <p:txBody>
          <a:bodyPr rtlCol="1">
            <a:normAutofit/>
          </a:bodyPr>
          <a:lstStyle/>
          <a:p>
            <a:pPr lvl="0" algn="r" rtl="1"/>
            <a:r>
              <a:rPr lang="ar-SA" sz="3600" b="1" dirty="0"/>
              <a:t>تعريف السُّنَّة</a:t>
            </a:r>
          </a:p>
          <a:p>
            <a:pPr lvl="0" algn="r" rtl="1"/>
            <a:r>
              <a:rPr lang="ar-SA" sz="3600" b="1" dirty="0"/>
              <a:t>التفريق بين السُّنَّة والحديث.</a:t>
            </a:r>
          </a:p>
          <a:p>
            <a:pPr lvl="0" algn="r" rtl="1"/>
            <a:r>
              <a:rPr lang="ar-SA" sz="3600" b="1" dirty="0"/>
              <a:t>منزلة السُّنَّة من القرآن الكريم.</a:t>
            </a:r>
          </a:p>
          <a:p>
            <a:pPr lvl="0" algn="r" rtl="1"/>
            <a:r>
              <a:rPr lang="ar-SA" sz="3600" b="1" dirty="0"/>
              <a:t>الأدلة على حجية النبوية.</a:t>
            </a:r>
          </a:p>
          <a:p>
            <a:pPr lvl="0" algn="r" rtl="1"/>
            <a:r>
              <a:rPr lang="ar-SA" sz="3600" b="1" dirty="0"/>
              <a:t>علاقة بالقرآن الكريم.</a:t>
            </a:r>
          </a:p>
          <a:p>
            <a:pPr lvl="0" algn="r" rtl="1"/>
            <a:r>
              <a:rPr lang="ar-SA" sz="3600" b="1" dirty="0"/>
              <a:t>واجب المسلم تجاه السُّنَّة النبوية.</a:t>
            </a:r>
          </a:p>
        </p:txBody>
      </p:sp>
    </p:spTree>
    <p:extLst>
      <p:ext uri="{BB962C8B-B14F-4D97-AF65-F5344CB8AC3E}">
        <p14:creationId xmlns:p14="http://schemas.microsoft.com/office/powerpoint/2010/main" val="1994694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4">
                                            <p:txEl>
                                              <p:pRg st="1" end="1"/>
                                            </p:txEl>
                                          </p:spTgt>
                                        </p:tgtEl>
                                        <p:attrNameLst>
                                          <p:attrName>style.visibility</p:attrName>
                                        </p:attrNameLst>
                                      </p:cBhvr>
                                      <p:to>
                                        <p:strVal val="visible"/>
                                      </p:to>
                                    </p:set>
                                    <p:anim calcmode="lin" valueType="num">
                                      <p:cBhvr additive="base">
                                        <p:cTn id="16"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
                                            <p:txEl>
                                              <p:pRg st="2" end="2"/>
                                            </p:txEl>
                                          </p:spTgt>
                                        </p:tgtEl>
                                        <p:attrNameLst>
                                          <p:attrName>style.visibility</p:attrName>
                                        </p:attrNameLst>
                                      </p:cBhvr>
                                      <p:to>
                                        <p:strVal val="visible"/>
                                      </p:to>
                                    </p:set>
                                    <p:anim calcmode="lin" valueType="num">
                                      <p:cBhvr additive="base">
                                        <p:cTn id="20"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4">
                                            <p:txEl>
                                              <p:pRg st="3" end="3"/>
                                            </p:txEl>
                                          </p:spTgt>
                                        </p:tgtEl>
                                        <p:attrNameLst>
                                          <p:attrName>style.visibility</p:attrName>
                                        </p:attrNameLst>
                                      </p:cBhvr>
                                      <p:to>
                                        <p:strVal val="visible"/>
                                      </p:to>
                                    </p:set>
                                    <p:anim calcmode="lin" valueType="num">
                                      <p:cBhvr additive="base">
                                        <p:cTn id="24"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4">
                                            <p:txEl>
                                              <p:pRg st="4" end="4"/>
                                            </p:txEl>
                                          </p:spTgt>
                                        </p:tgtEl>
                                        <p:attrNameLst>
                                          <p:attrName>style.visibility</p:attrName>
                                        </p:attrNameLst>
                                      </p:cBhvr>
                                      <p:to>
                                        <p:strVal val="visible"/>
                                      </p:to>
                                    </p:set>
                                    <p:anim calcmode="lin" valueType="num">
                                      <p:cBhvr additive="base">
                                        <p:cTn id="28"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4">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 calcmode="lin" valueType="num">
                                      <p:cBhvr additive="base">
                                        <p:cTn id="32" dur="500" fill="hold"/>
                                        <p:tgtEl>
                                          <p:spTgt spid="14">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1522411" y="381000"/>
            <a:ext cx="9144002" cy="743744"/>
          </a:xfrm>
        </p:spPr>
        <p:txBody>
          <a:bodyPr/>
          <a:lstStyle/>
          <a:p>
            <a:r>
              <a:rPr lang="ar-SA" dirty="0">
                <a:solidFill>
                  <a:srgbClr val="FFC000"/>
                </a:solidFill>
              </a:rPr>
              <a:t>تعريف السُّنَّة النبوية:</a:t>
            </a:r>
          </a:p>
        </p:txBody>
      </p:sp>
      <p:sp>
        <p:nvSpPr>
          <p:cNvPr id="3" name="عنصر نائب للمحتوى 2">
            <a:extLst>
              <a:ext uri="{FF2B5EF4-FFF2-40B4-BE49-F238E27FC236}">
                <a16:creationId xmlns:a16="http://schemas.microsoft.com/office/drawing/2014/main" id="{BDFB5433-BD23-2908-2655-391FA7B4ACE4}"/>
              </a:ext>
            </a:extLst>
          </p:cNvPr>
          <p:cNvSpPr>
            <a:spLocks noGrp="1"/>
          </p:cNvSpPr>
          <p:nvPr>
            <p:ph sz="half" idx="1"/>
          </p:nvPr>
        </p:nvSpPr>
        <p:spPr>
          <a:xfrm>
            <a:off x="909835" y="1767272"/>
            <a:ext cx="10657184" cy="599727"/>
          </a:xfrm>
        </p:spPr>
        <p:txBody>
          <a:bodyPr>
            <a:normAutofit/>
          </a:bodyPr>
          <a:lstStyle/>
          <a:p>
            <a:r>
              <a:rPr lang="ar-SA" sz="3200" b="1" dirty="0">
                <a:solidFill>
                  <a:schemeClr val="tx2">
                    <a:lumMod val="75000"/>
                  </a:schemeClr>
                </a:solidFill>
              </a:rPr>
              <a:t>السُّنَّة في اللغة: </a:t>
            </a:r>
            <a:r>
              <a:rPr lang="ar-SA" sz="3200" b="1" dirty="0"/>
              <a:t>الطريقة المعتادة حسنة أو سيئة.</a:t>
            </a:r>
          </a:p>
        </p:txBody>
      </p:sp>
      <p:sp>
        <p:nvSpPr>
          <p:cNvPr id="4" name="عنصر نائب للمحتوى 3">
            <a:extLst>
              <a:ext uri="{FF2B5EF4-FFF2-40B4-BE49-F238E27FC236}">
                <a16:creationId xmlns:a16="http://schemas.microsoft.com/office/drawing/2014/main" id="{53C3168E-D4E9-DAD9-6788-02731699956D}"/>
              </a:ext>
            </a:extLst>
          </p:cNvPr>
          <p:cNvSpPr>
            <a:spLocks noGrp="1"/>
          </p:cNvSpPr>
          <p:nvPr>
            <p:ph sz="half" idx="2"/>
          </p:nvPr>
        </p:nvSpPr>
        <p:spPr>
          <a:xfrm>
            <a:off x="621804" y="2996952"/>
            <a:ext cx="10945215" cy="1922848"/>
          </a:xfrm>
        </p:spPr>
        <p:txBody>
          <a:bodyPr>
            <a:normAutofit/>
          </a:bodyPr>
          <a:lstStyle/>
          <a:p>
            <a:r>
              <a:rPr lang="ar-SA" sz="3200" b="1" dirty="0">
                <a:solidFill>
                  <a:schemeClr val="accent6"/>
                </a:solidFill>
              </a:rPr>
              <a:t>السُّنَّة في اصطلاح المحدِّثين:</a:t>
            </a:r>
          </a:p>
          <a:p>
            <a:pPr marL="0" indent="0">
              <a:buNone/>
            </a:pPr>
            <a:r>
              <a:rPr lang="ar-SA" sz="3200" b="1" dirty="0">
                <a:solidFill>
                  <a:srgbClr val="FFFF00"/>
                </a:solidFill>
              </a:rPr>
              <a:t>ما ورد عن النبي ﷺ من قول أو فعل أو تقرير، أو صفة خَلقية أو خُلقية، أو سيرة قبل البعثة وبعدها. </a:t>
            </a:r>
          </a:p>
        </p:txBody>
      </p:sp>
    </p:spTree>
    <p:extLst>
      <p:ext uri="{BB962C8B-B14F-4D97-AF65-F5344CB8AC3E}">
        <p14:creationId xmlns:p14="http://schemas.microsoft.com/office/powerpoint/2010/main" val="112878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anim calcmode="lin" valueType="num">
                                      <p:cBhvr>
                                        <p:cTn id="1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1000"/>
                                        <p:tgtEl>
                                          <p:spTgt spid="4">
                                            <p:txEl>
                                              <p:pRg st="1" end="1"/>
                                            </p:txEl>
                                          </p:spTgt>
                                        </p:tgtEl>
                                      </p:cBhvr>
                                    </p:animEffect>
                                    <p:anim calcmode="lin" valueType="num">
                                      <p:cBhvr>
                                        <p:cTn id="2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3459037" y="-13252"/>
            <a:ext cx="4535490" cy="743744"/>
          </a:xfrm>
        </p:spPr>
        <p:txBody>
          <a:bodyPr>
            <a:normAutofit/>
          </a:bodyPr>
          <a:lstStyle/>
          <a:p>
            <a:r>
              <a:rPr lang="ar-SA" sz="4400" dirty="0">
                <a:solidFill>
                  <a:schemeClr val="accent1">
                    <a:lumMod val="75000"/>
                  </a:schemeClr>
                </a:solidFill>
              </a:rPr>
              <a:t>شرح التعريف:</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98276" y="764704"/>
            <a:ext cx="11650117" cy="6093296"/>
          </a:xfrm>
          <a:prstGeom prst="rect">
            <a:avLst/>
          </a:prstGeom>
        </p:spPr>
        <p:txBody>
          <a:bodyPr vert="horz" lIns="91440" tIns="45720" rIns="91440" bIns="45720" rtlCol="1">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ar-SA" sz="3200" b="1" dirty="0">
                <a:solidFill>
                  <a:srgbClr val="FF0000"/>
                </a:solidFill>
              </a:rPr>
              <a:t>من قول (السُّنَّة القولية) مثل قوله ﷺ: (إِنَّمَا الأعْمَالُ بِالنِّيَّات)</a:t>
            </a:r>
          </a:p>
          <a:p>
            <a:r>
              <a:rPr lang="ar-SA" sz="3200" b="1" dirty="0"/>
              <a:t>أو فعل (السُّنَّة  الفعلية) كفعله ﷺ للصلوات الخمس، أو مناسك الحج.</a:t>
            </a:r>
          </a:p>
          <a:p>
            <a:r>
              <a:rPr lang="ar-SA" sz="3200" b="1" dirty="0">
                <a:solidFill>
                  <a:srgbClr val="FFFF00"/>
                </a:solidFill>
              </a:rPr>
              <a:t>أو تقرير (السُّنَّة التقريرية) كأن يفعل الصحابي فعلاً، أو يقول قولاً، فيسكت عنه النبي ﷺ ولم ينكر عليه، كان سكوته إقراراً، وكان ما أقره سُنَّة، كما أقرَّ الحَبَشَةَ على اللَّعِبِ بِالحِراب في مَسْجِدِهِ؛ (أي التدرب على السلاح في المسجد النبوي). </a:t>
            </a:r>
          </a:p>
          <a:p>
            <a:r>
              <a:rPr lang="ar-SA" sz="3200" b="1" dirty="0">
                <a:solidFill>
                  <a:schemeClr val="bg1"/>
                </a:solidFill>
              </a:rPr>
              <a:t>ومثال (الصفة الخَلْقِيّة "الجسدية"): كان الرسول ﷺ ليس بالطويل البائن، ولا بالقصير. </a:t>
            </a:r>
          </a:p>
          <a:p>
            <a:r>
              <a:rPr lang="ar-SA" sz="3200" b="1" dirty="0">
                <a:solidFill>
                  <a:srgbClr val="FFC000"/>
                </a:solidFill>
              </a:rPr>
              <a:t>ومثال (الصفة الخُلُقيّة): كان الرسول ﷺ أجوَدَ النَّاس بالخَيْرِ. </a:t>
            </a:r>
          </a:p>
        </p:txBody>
      </p:sp>
    </p:spTree>
    <p:extLst>
      <p:ext uri="{BB962C8B-B14F-4D97-AF65-F5344CB8AC3E}">
        <p14:creationId xmlns:p14="http://schemas.microsoft.com/office/powerpoint/2010/main" val="115762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circle(in)">
                                      <p:cBhvr>
                                        <p:cTn id="23" dur="20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down)">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1000"/>
                                        <p:tgtEl>
                                          <p:spTgt spid="9">
                                            <p:txEl>
                                              <p:pRg st="4" end="4"/>
                                            </p:txEl>
                                          </p:spTgt>
                                        </p:tgtEl>
                                      </p:cBhvr>
                                    </p:animEffect>
                                    <p:anim calcmode="lin" valueType="num">
                                      <p:cBhvr>
                                        <p:cTn id="34"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B713469-54FF-7EB6-B15B-916B270B92E2}"/>
              </a:ext>
            </a:extLst>
          </p:cNvPr>
          <p:cNvSpPr>
            <a:spLocks noGrp="1"/>
          </p:cNvSpPr>
          <p:nvPr>
            <p:ph type="title"/>
          </p:nvPr>
        </p:nvSpPr>
        <p:spPr>
          <a:xfrm>
            <a:off x="1522411" y="67850"/>
            <a:ext cx="9144002" cy="624846"/>
          </a:xfrm>
        </p:spPr>
        <p:txBody>
          <a:bodyPr/>
          <a:lstStyle/>
          <a:p>
            <a:r>
              <a:rPr lang="ar-SA" dirty="0">
                <a:solidFill>
                  <a:schemeClr val="tx2"/>
                </a:solidFill>
              </a:rPr>
              <a:t>الفرق بين السُّنَّة والحديث:</a:t>
            </a:r>
          </a:p>
        </p:txBody>
      </p:sp>
      <p:sp>
        <p:nvSpPr>
          <p:cNvPr id="3" name="عنصر نائب للنص 2">
            <a:extLst>
              <a:ext uri="{FF2B5EF4-FFF2-40B4-BE49-F238E27FC236}">
                <a16:creationId xmlns:a16="http://schemas.microsoft.com/office/drawing/2014/main" id="{6553046D-E8E3-8AE9-945F-39561656645B}"/>
              </a:ext>
            </a:extLst>
          </p:cNvPr>
          <p:cNvSpPr>
            <a:spLocks noGrp="1"/>
          </p:cNvSpPr>
          <p:nvPr>
            <p:ph type="body" idx="1"/>
          </p:nvPr>
        </p:nvSpPr>
        <p:spPr>
          <a:xfrm>
            <a:off x="6670476" y="2286000"/>
            <a:ext cx="4416552" cy="762000"/>
          </a:xfrm>
        </p:spPr>
        <p:txBody>
          <a:bodyPr/>
          <a:lstStyle/>
          <a:p>
            <a:pPr algn="ctr"/>
            <a:r>
              <a:rPr lang="ar-SA" sz="6000" b="1" dirty="0"/>
              <a:t>السُّنَّة</a:t>
            </a:r>
          </a:p>
        </p:txBody>
      </p:sp>
      <p:sp>
        <p:nvSpPr>
          <p:cNvPr id="4" name="عنصر نائب للمحتوى 3">
            <a:extLst>
              <a:ext uri="{FF2B5EF4-FFF2-40B4-BE49-F238E27FC236}">
                <a16:creationId xmlns:a16="http://schemas.microsoft.com/office/drawing/2014/main" id="{6F133BB0-2DE3-90ED-72A4-315EB1CE630E}"/>
              </a:ext>
            </a:extLst>
          </p:cNvPr>
          <p:cNvSpPr>
            <a:spLocks noGrp="1"/>
          </p:cNvSpPr>
          <p:nvPr>
            <p:ph sz="half" idx="2"/>
          </p:nvPr>
        </p:nvSpPr>
        <p:spPr>
          <a:xfrm>
            <a:off x="6786443" y="3183159"/>
            <a:ext cx="4416552" cy="3276600"/>
          </a:xfrm>
        </p:spPr>
        <p:txBody>
          <a:bodyPr>
            <a:normAutofit/>
          </a:bodyPr>
          <a:lstStyle/>
          <a:p>
            <a:pPr marL="0" indent="0" algn="just">
              <a:buNone/>
            </a:pPr>
            <a:r>
              <a:rPr lang="ar-SA" sz="4000" b="1" dirty="0">
                <a:solidFill>
                  <a:srgbClr val="FFFF00"/>
                </a:solidFill>
              </a:rPr>
              <a:t>تُطلقُ أحياناً على ما جاء من سيرة النبي ﷺ قبل النُّبوة وبعدها.</a:t>
            </a:r>
          </a:p>
        </p:txBody>
      </p:sp>
      <p:sp>
        <p:nvSpPr>
          <p:cNvPr id="5" name="عنصر نائب للنص 4">
            <a:extLst>
              <a:ext uri="{FF2B5EF4-FFF2-40B4-BE49-F238E27FC236}">
                <a16:creationId xmlns:a16="http://schemas.microsoft.com/office/drawing/2014/main" id="{404F45C6-FB67-9265-FB9B-4AC4D8CB779E}"/>
              </a:ext>
            </a:extLst>
          </p:cNvPr>
          <p:cNvSpPr>
            <a:spLocks noGrp="1"/>
          </p:cNvSpPr>
          <p:nvPr>
            <p:ph type="body" sz="quarter" idx="3"/>
          </p:nvPr>
        </p:nvSpPr>
        <p:spPr>
          <a:xfrm>
            <a:off x="765820" y="2286000"/>
            <a:ext cx="4416552" cy="762000"/>
          </a:xfrm>
        </p:spPr>
        <p:txBody>
          <a:bodyPr/>
          <a:lstStyle/>
          <a:p>
            <a:pPr algn="ctr"/>
            <a:r>
              <a:rPr lang="ar-SA" sz="6000" b="1" dirty="0">
                <a:solidFill>
                  <a:schemeClr val="tx2">
                    <a:lumMod val="75000"/>
                  </a:schemeClr>
                </a:solidFill>
              </a:rPr>
              <a:t>الحديث</a:t>
            </a:r>
          </a:p>
        </p:txBody>
      </p:sp>
      <p:sp>
        <p:nvSpPr>
          <p:cNvPr id="6" name="عنصر نائب للمحتوى 5">
            <a:extLst>
              <a:ext uri="{FF2B5EF4-FFF2-40B4-BE49-F238E27FC236}">
                <a16:creationId xmlns:a16="http://schemas.microsoft.com/office/drawing/2014/main" id="{891240C3-5D85-FE83-C953-D8498F67B0F2}"/>
              </a:ext>
            </a:extLst>
          </p:cNvPr>
          <p:cNvSpPr>
            <a:spLocks noGrp="1"/>
          </p:cNvSpPr>
          <p:nvPr>
            <p:ph sz="quarter" idx="4"/>
          </p:nvPr>
        </p:nvSpPr>
        <p:spPr>
          <a:xfrm>
            <a:off x="981844" y="3183159"/>
            <a:ext cx="4416552" cy="3276600"/>
          </a:xfrm>
        </p:spPr>
        <p:txBody>
          <a:bodyPr>
            <a:normAutofit/>
          </a:bodyPr>
          <a:lstStyle/>
          <a:p>
            <a:pPr marL="0" indent="0" algn="just">
              <a:buNone/>
            </a:pPr>
            <a:r>
              <a:rPr lang="ar-SA" sz="4800" b="1" dirty="0">
                <a:solidFill>
                  <a:srgbClr val="FF0000"/>
                </a:solidFill>
              </a:rPr>
              <a:t>لا يُطلق إلا على ما جاء بعد النُّبوة.</a:t>
            </a:r>
          </a:p>
        </p:txBody>
      </p:sp>
      <p:sp>
        <p:nvSpPr>
          <p:cNvPr id="7" name="عنوان 1">
            <a:extLst>
              <a:ext uri="{FF2B5EF4-FFF2-40B4-BE49-F238E27FC236}">
                <a16:creationId xmlns:a16="http://schemas.microsoft.com/office/drawing/2014/main" id="{B139A53C-2BB6-E280-BDF3-312A2E6A8E63}"/>
              </a:ext>
            </a:extLst>
          </p:cNvPr>
          <p:cNvSpPr txBox="1">
            <a:spLocks/>
          </p:cNvSpPr>
          <p:nvPr/>
        </p:nvSpPr>
        <p:spPr>
          <a:xfrm>
            <a:off x="549796" y="844487"/>
            <a:ext cx="10140722" cy="1103784"/>
          </a:xfrm>
          <a:prstGeom prst="rect">
            <a:avLst/>
          </a:prstGeom>
          <a:ln>
            <a:noFill/>
          </a:ln>
        </p:spPr>
        <p:txBody>
          <a:bodyPr vert="horz" lIns="91440" tIns="45720" rIns="91440" bIns="45720" rtlCol="1" anchor="b">
            <a:normAutofit/>
          </a:bodyPr>
          <a:lstStyle>
            <a:lvl1pPr algn="r" defTabSz="914400" rtl="1" eaLnBrk="1" latinLnBrk="0" hangingPunct="1">
              <a:lnSpc>
                <a:spcPct val="90000"/>
              </a:lnSpc>
              <a:spcBef>
                <a:spcPct val="0"/>
              </a:spcBef>
              <a:buNone/>
              <a:defRPr sz="3600" b="1" kern="1200" cap="none" spc="0" baseline="0">
                <a:ln w="9525">
                  <a:noFill/>
                  <a:prstDash val="solid"/>
                </a:ln>
                <a:solidFill>
                  <a:schemeClr val="accent5"/>
                </a:solidFill>
                <a:effectLst/>
                <a:latin typeface="+mj-lt"/>
                <a:ea typeface="+mj-ea"/>
                <a:cs typeface="+mj-cs"/>
              </a:defRPr>
            </a:lvl1pPr>
          </a:lstStyle>
          <a:p>
            <a:r>
              <a:rPr lang="ar-SA" dirty="0">
                <a:solidFill>
                  <a:schemeClr val="accent6">
                    <a:lumMod val="60000"/>
                    <a:lumOff val="40000"/>
                  </a:schemeClr>
                </a:solidFill>
              </a:rPr>
              <a:t>الحديث مُرادفٌ للسنة إلا أن هناك فرق بينهما عند اجتماع الكلمتين:</a:t>
            </a:r>
          </a:p>
        </p:txBody>
      </p:sp>
    </p:spTree>
    <p:extLst>
      <p:ext uri="{BB962C8B-B14F-4D97-AF65-F5344CB8AC3E}">
        <p14:creationId xmlns:p14="http://schemas.microsoft.com/office/powerpoint/2010/main" val="128436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barn(inVertical)">
                                      <p:cBhvr>
                                        <p:cTn id="3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1845940" y="0"/>
            <a:ext cx="8251999" cy="743744"/>
          </a:xfrm>
        </p:spPr>
        <p:txBody>
          <a:bodyPr>
            <a:normAutofit/>
          </a:bodyPr>
          <a:lstStyle/>
          <a:p>
            <a:r>
              <a:rPr lang="ar-SA" sz="4400" dirty="0">
                <a:solidFill>
                  <a:srgbClr val="FFC000"/>
                </a:solidFill>
              </a:rPr>
              <a:t>منزلة السُّنَّة من القرآن الكريم</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0" y="764704"/>
            <a:ext cx="12188825" cy="6093296"/>
          </a:xfrm>
          <a:prstGeom prst="rect">
            <a:avLst/>
          </a:prstGeom>
        </p:spPr>
        <p:txBody>
          <a:bodyPr vert="horz" lIns="91440" tIns="45720" rIns="91440" bIns="45720" rtlCol="1">
            <a:normAutofit fontScale="92500"/>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buFont typeface="Wingdings" panose="05000000000000000000" pitchFamily="2" charset="2"/>
              <a:buChar char="v"/>
            </a:pPr>
            <a:r>
              <a:rPr lang="ar-SA" sz="3700" b="1" dirty="0">
                <a:solidFill>
                  <a:srgbClr val="FF0000"/>
                </a:solidFill>
              </a:rPr>
              <a:t>القرآن الكريم والسُّنَّة المشرفّة مصدران تشريعيّان متلازمان لا يمكن لمسلم أن يفهم الشريعة الإسلامية، إلا بالرجوع إليهما معاً، ولا يستغني مجتهد أو عالم عن أحدهما، وقد أمر الله تعالى بطاعته، وطاعة رسوله ﷺ.</a:t>
            </a:r>
          </a:p>
          <a:p>
            <a:pPr>
              <a:buFont typeface="Wingdings" panose="05000000000000000000" pitchFamily="2" charset="2"/>
              <a:buChar char="v"/>
            </a:pPr>
            <a:r>
              <a:rPr lang="ar-SA" sz="3600" b="1" dirty="0">
                <a:solidFill>
                  <a:schemeClr val="accent1"/>
                </a:solidFill>
              </a:rPr>
              <a:t>السُّنَّة بمنزلة القرآن الكريم، من حيث وجوب العمل بها.</a:t>
            </a:r>
          </a:p>
          <a:p>
            <a:pPr>
              <a:buFont typeface="Wingdings" panose="05000000000000000000" pitchFamily="2" charset="2"/>
              <a:buChar char="ü"/>
            </a:pPr>
            <a:r>
              <a:rPr lang="ar-SA" sz="3500" b="1" dirty="0">
                <a:solidFill>
                  <a:srgbClr val="FFFF00"/>
                </a:solidFill>
              </a:rPr>
              <a:t>قال تعالى (وَمَا يَنطِقُ عَنِ الْهَوَىٰ (3) إِنْ هُوَ إِلَّا وَحْيٌ يُوحَى).</a:t>
            </a:r>
          </a:p>
          <a:p>
            <a:pPr algn="just">
              <a:buFont typeface="Wingdings" panose="05000000000000000000" pitchFamily="2" charset="2"/>
              <a:buChar char="ü"/>
            </a:pPr>
            <a:r>
              <a:rPr lang="ar-SA" sz="4000" b="1" dirty="0"/>
              <a:t>وعَنِ الْمِقْدَامِ بْنِ مَعْدي كَرِبَ أَنَّ رَسُولَ اللهِ ﷺ قَالَ (يُوشِكُ أنْ يقعُدَ الرجلُ مُتَّكِئًا على أَرِيكَتِهِ ، يُحَدَّثُ بحديثٍ مِنْ حديثي ، فيقولُ : بينَنَا وبينَكُمْ كتابُ اللهِ ، فما وجدْنا فيه مِنْ حلالٍ اسْتَحْلَلْناهُ ، وما وجدَنا فيه مِنْ حرامٍ حرَّمْناهُ ، ألَا وإِنَّ ما حرَّمَ رسولُ اللهِ ﷺ مثلَ ما حرَّمَ اللهُ).</a:t>
            </a:r>
          </a:p>
        </p:txBody>
      </p:sp>
    </p:spTree>
    <p:extLst>
      <p:ext uri="{BB962C8B-B14F-4D97-AF65-F5344CB8AC3E}">
        <p14:creationId xmlns:p14="http://schemas.microsoft.com/office/powerpoint/2010/main" val="89465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circle(in)">
                                      <p:cBhvr>
                                        <p:cTn id="18" dur="20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wheel(1)">
                                      <p:cBhvr>
                                        <p:cTn id="23" dur="20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 calcmode="lin" valueType="num">
                                      <p:cBhvr additive="base">
                                        <p:cTn id="28"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1000"/>
                                        <p:tgtEl>
                                          <p:spTgt spid="9">
                                            <p:txEl>
                                              <p:pRg st="3" end="3"/>
                                            </p:txEl>
                                          </p:spTgt>
                                        </p:tgtEl>
                                      </p:cBhvr>
                                    </p:animEffect>
                                    <p:anim calcmode="lin" valueType="num">
                                      <p:cBhvr>
                                        <p:cTn id="3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909836" y="0"/>
            <a:ext cx="10009111" cy="743744"/>
          </a:xfrm>
        </p:spPr>
        <p:txBody>
          <a:bodyPr>
            <a:normAutofit fontScale="90000"/>
          </a:bodyPr>
          <a:lstStyle/>
          <a:p>
            <a:r>
              <a:rPr lang="ar-SA" sz="4400" dirty="0"/>
              <a:t>حجية السُّنَّة، وكونها أحد مصادر التشريع:</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98276" y="764704"/>
            <a:ext cx="12287101" cy="6093296"/>
          </a:xfrm>
          <a:prstGeom prst="rect">
            <a:avLst/>
          </a:prstGeom>
        </p:spPr>
        <p:txBody>
          <a:bodyPr vert="horz" lIns="91440" tIns="45720" rIns="91440" bIns="45720" rtlCol="1">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ar-SA" sz="3500" b="1" dirty="0">
                <a:solidFill>
                  <a:srgbClr val="16EEEE"/>
                </a:solidFill>
              </a:rPr>
              <a:t>كثرت الأدلة التي تأمر بطاعة الرسول ﷺ وتُوجب الاقتداء به في أقواله وأفعاله وتنهى عن مخالفته، وتدل بصورة قاطعة على اعتبار السُّنَّة مصدراً للتشريع، وحجة في الأحكام. </a:t>
            </a:r>
          </a:p>
          <a:p>
            <a:pPr marL="0" indent="0">
              <a:buNone/>
            </a:pPr>
            <a:r>
              <a:rPr lang="ar-SA" sz="3500" b="1" dirty="0">
                <a:solidFill>
                  <a:schemeClr val="accent3"/>
                </a:solidFill>
              </a:rPr>
              <a:t>وإليك بعضاً من هذه الأدلة:</a:t>
            </a:r>
          </a:p>
          <a:p>
            <a:pPr marL="0" indent="0">
              <a:buNone/>
            </a:pPr>
            <a:r>
              <a:rPr lang="ar-SA" sz="3600" b="1" dirty="0">
                <a:solidFill>
                  <a:srgbClr val="FFFF00"/>
                </a:solidFill>
              </a:rPr>
              <a:t>1- جعل القرآن الكريم طاعة الرسول الله طاعة لله، قَالَ تَعَالَى: (مَّن يُطِعِ الرَّسُولَ فَقَدْ أَطَاعَ اللَّهَ ۖ وَمَن تَوَلَّىٰ فَمَا أَرْسَلْنَاكَ عَلَيْهِمْ حَفِيظًا).</a:t>
            </a:r>
          </a:p>
          <a:p>
            <a:pPr marL="0" indent="0">
              <a:buNone/>
            </a:pPr>
            <a:r>
              <a:rPr lang="ar-SA" sz="3600" b="1" dirty="0">
                <a:solidFill>
                  <a:srgbClr val="00FF00"/>
                </a:solidFill>
              </a:rPr>
              <a:t>2- يأمر القرآن الكريم بأخذ ما يأتينا به الرسول ﷺ، والابتعاد عما ينهانا عنه، قَالَ تَعَالَى: (وَمَا آتَاكُمُ الرَّسُولُ فَخُذُوهُ وَمَا نَهَاكُمْ عَنْهُ فَانتَهُوا). </a:t>
            </a:r>
          </a:p>
        </p:txBody>
      </p:sp>
    </p:spTree>
    <p:extLst>
      <p:ext uri="{BB962C8B-B14F-4D97-AF65-F5344CB8AC3E}">
        <p14:creationId xmlns:p14="http://schemas.microsoft.com/office/powerpoint/2010/main" val="270240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heel(1)">
                                      <p:cBhvr>
                                        <p:cTn id="13" dur="20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barn(inVertical)">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1000"/>
                                        <p:tgtEl>
                                          <p:spTgt spid="9">
                                            <p:txEl>
                                              <p:pRg st="2" end="2"/>
                                            </p:txEl>
                                          </p:spTgt>
                                        </p:tgtEl>
                                      </p:cBhvr>
                                    </p:animEffect>
                                    <p:anim calcmode="lin" valueType="num">
                                      <p:cBhvr>
                                        <p:cTn id="2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B36694D-5C5C-8792-4AD4-EE48ADFCBECD}"/>
              </a:ext>
            </a:extLst>
          </p:cNvPr>
          <p:cNvSpPr>
            <a:spLocks noGrp="1"/>
          </p:cNvSpPr>
          <p:nvPr>
            <p:ph type="title"/>
          </p:nvPr>
        </p:nvSpPr>
        <p:spPr>
          <a:xfrm>
            <a:off x="909836" y="0"/>
            <a:ext cx="10009111" cy="743744"/>
          </a:xfrm>
        </p:spPr>
        <p:txBody>
          <a:bodyPr>
            <a:normAutofit fontScale="90000"/>
          </a:bodyPr>
          <a:lstStyle/>
          <a:p>
            <a:r>
              <a:rPr lang="ar-SA" sz="4400" dirty="0">
                <a:solidFill>
                  <a:srgbClr val="FF0000"/>
                </a:solidFill>
              </a:rPr>
              <a:t>حجية السُّنَّة، وكونها أحد مصادر التشريع:</a:t>
            </a:r>
          </a:p>
        </p:txBody>
      </p:sp>
      <p:sp>
        <p:nvSpPr>
          <p:cNvPr id="9" name="عنصر نائب للمحتوى 3">
            <a:extLst>
              <a:ext uri="{FF2B5EF4-FFF2-40B4-BE49-F238E27FC236}">
                <a16:creationId xmlns:a16="http://schemas.microsoft.com/office/drawing/2014/main" id="{518C1440-8FD9-5D4C-DBF1-106C519CBB4F}"/>
              </a:ext>
            </a:extLst>
          </p:cNvPr>
          <p:cNvSpPr txBox="1">
            <a:spLocks/>
          </p:cNvSpPr>
          <p:nvPr/>
        </p:nvSpPr>
        <p:spPr>
          <a:xfrm>
            <a:off x="-98276" y="764704"/>
            <a:ext cx="12287101" cy="6093296"/>
          </a:xfrm>
          <a:prstGeom prst="rect">
            <a:avLst/>
          </a:prstGeom>
        </p:spPr>
        <p:txBody>
          <a:bodyPr vert="horz" lIns="91440" tIns="45720" rIns="91440" bIns="45720" rtlCol="1">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j-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j-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j-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j-cs"/>
              </a:defRPr>
            </a:lvl5pPr>
            <a:lvl6pPr marL="1207008"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0" indent="0" algn="just">
              <a:buNone/>
            </a:pPr>
            <a:r>
              <a:rPr lang="ar-SA" sz="4000" b="1" dirty="0">
                <a:solidFill>
                  <a:srgbClr val="00FF00"/>
                </a:solidFill>
              </a:rPr>
              <a:t>3- يأمر القرآن بِرًدّ المختلف فيه إلى كتاب الله وسنة نبيه ﷺ ، قال تعالى: (فَإِن تَنَازَعْتُمْ فِي شَيْءٍ فَرُدُّوهُ إِلَى اللَّهِ وَالرَّسُولِ إِن كُنتُمْ تُؤْمِنُونَ بِاللَّهِ وَالْيَوْمِ الْآخِرِ)</a:t>
            </a:r>
          </a:p>
          <a:p>
            <a:pPr marL="0" indent="0" algn="just">
              <a:buNone/>
            </a:pPr>
            <a:r>
              <a:rPr lang="ar-SA" sz="4000" b="1" dirty="0">
                <a:solidFill>
                  <a:srgbClr val="FFFF00"/>
                </a:solidFill>
              </a:rPr>
              <a:t>4- حذّر الرسول ﷺ المُعرِضين عن سُنّته بأنّهم خارجون عن هديه واتّباعه، فقال ﷺ: (فمَن رغِب عن سنَّتي فليس منِّي).</a:t>
            </a:r>
          </a:p>
          <a:p>
            <a:pPr marL="0" indent="0" algn="just">
              <a:buNone/>
            </a:pPr>
            <a:r>
              <a:rPr lang="ar-SA" sz="4000" b="1" dirty="0">
                <a:solidFill>
                  <a:srgbClr val="FFFFCC"/>
                </a:solidFill>
              </a:rPr>
              <a:t>5- الإجماع، قال الشّوكانيّ: "إنَّ ثبوت حُجيَّة السُّنَّة المُطهَّرة، واستقلالَها بتشريع الأحكام ضرورةٌ دينية، ولا يُخالف في ذلك إلاَّ مَنْ لا حظَّ له في دين الإسلام".</a:t>
            </a:r>
          </a:p>
        </p:txBody>
      </p:sp>
    </p:spTree>
    <p:extLst>
      <p:ext uri="{BB962C8B-B14F-4D97-AF65-F5344CB8AC3E}">
        <p14:creationId xmlns:p14="http://schemas.microsoft.com/office/powerpoint/2010/main" val="2895665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barn(inVertical)">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نفجار: 8 نقاط 1">
            <a:extLst>
              <a:ext uri="{FF2B5EF4-FFF2-40B4-BE49-F238E27FC236}">
                <a16:creationId xmlns:a16="http://schemas.microsoft.com/office/drawing/2014/main" id="{A6E3A78B-8F07-EF23-38F1-7200AB497046}"/>
              </a:ext>
            </a:extLst>
          </p:cNvPr>
          <p:cNvSpPr/>
          <p:nvPr/>
        </p:nvSpPr>
        <p:spPr>
          <a:xfrm>
            <a:off x="4337704" y="26098"/>
            <a:ext cx="3513416" cy="2411895"/>
          </a:xfrm>
          <a:prstGeom prst="irregularSeal1">
            <a:avLst/>
          </a:prstGeom>
          <a:solidFill>
            <a:schemeClr val="tx1"/>
          </a:soli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5400" b="1" dirty="0">
                <a:solidFill>
                  <a:schemeClr val="bg1"/>
                </a:solidFill>
              </a:rPr>
              <a:t>إضاءة</a:t>
            </a:r>
            <a:endParaRPr lang="ar-SA" b="1" dirty="0">
              <a:solidFill>
                <a:schemeClr val="bg1"/>
              </a:solidFill>
            </a:endParaRPr>
          </a:p>
        </p:txBody>
      </p:sp>
      <p:sp>
        <p:nvSpPr>
          <p:cNvPr id="3" name="عنصر نائب للمحتوى 2">
            <a:extLst>
              <a:ext uri="{FF2B5EF4-FFF2-40B4-BE49-F238E27FC236}">
                <a16:creationId xmlns:a16="http://schemas.microsoft.com/office/drawing/2014/main" id="{94682AE0-7ADC-B9A1-FFEA-BF0D3B289A79}"/>
              </a:ext>
            </a:extLst>
          </p:cNvPr>
          <p:cNvSpPr txBox="1">
            <a:spLocks/>
          </p:cNvSpPr>
          <p:nvPr/>
        </p:nvSpPr>
        <p:spPr>
          <a:xfrm>
            <a:off x="500921" y="2742624"/>
            <a:ext cx="11186982" cy="2545567"/>
          </a:xfrm>
          <a:prstGeom prst="rect">
            <a:avLst/>
          </a:prstGeom>
          <a:solidFill>
            <a:schemeClr val="bg1"/>
          </a:solidFill>
          <a:scene3d>
            <a:camera prst="orthographicFront"/>
            <a:lightRig rig="threePt" dir="t"/>
          </a:scene3d>
          <a:sp3d>
            <a:bevelT w="101600" prst="riblet"/>
          </a:sp3d>
        </p:spPr>
        <p:style>
          <a:lnRef idx="2">
            <a:schemeClr val="accent4">
              <a:shade val="15000"/>
            </a:schemeClr>
          </a:lnRef>
          <a:fillRef idx="1">
            <a:schemeClr val="accent4"/>
          </a:fillRef>
          <a:effectRef idx="0">
            <a:schemeClr val="accent4"/>
          </a:effectRef>
          <a:fontRef idx="minor">
            <a:schemeClr val="lt1"/>
          </a:fontRef>
        </p:style>
        <p:txBody>
          <a:bodyPr>
            <a:normAutofit/>
          </a:bodyPr>
          <a:lstStyle>
            <a:lvl1pPr marL="223838" indent="-223838" algn="r" defTabSz="914400" rtl="1" eaLnBrk="1" latinLnBrk="0" hangingPunct="1">
              <a:lnSpc>
                <a:spcPct val="90000"/>
              </a:lnSpc>
              <a:spcBef>
                <a:spcPts val="1800"/>
              </a:spcBef>
              <a:buClr>
                <a:schemeClr val="accent1"/>
              </a:buClr>
              <a:buSzPct val="100000"/>
              <a:buFont typeface="Arial" pitchFamily="34" charset="0"/>
              <a:buChar char="•"/>
              <a:defRPr sz="2400" kern="1200">
                <a:solidFill>
                  <a:schemeClr val="lt1"/>
                </a:solidFill>
                <a:latin typeface="+mn-lt"/>
                <a:ea typeface="+mn-ea"/>
                <a:cs typeface="+mn-cs"/>
              </a:defRPr>
            </a:lvl1pPr>
            <a:lvl2pPr marL="463550" indent="-231775" algn="r" defTabSz="914400" rtl="1" eaLnBrk="1" latinLnBrk="0" hangingPunct="1">
              <a:lnSpc>
                <a:spcPct val="90000"/>
              </a:lnSpc>
              <a:spcBef>
                <a:spcPts val="1200"/>
              </a:spcBef>
              <a:buClr>
                <a:schemeClr val="accent1"/>
              </a:buClr>
              <a:buSzPct val="100000"/>
              <a:buFont typeface="Arial" pitchFamily="34" charset="0"/>
              <a:buChar char="•"/>
              <a:defRPr sz="2000" kern="1200">
                <a:solidFill>
                  <a:schemeClr val="lt1"/>
                </a:solidFill>
                <a:latin typeface="+mn-lt"/>
                <a:ea typeface="+mn-ea"/>
                <a:cs typeface="+mn-cs"/>
              </a:defRPr>
            </a:lvl2pPr>
            <a:lvl3pPr marL="682625" indent="-21907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3pPr>
            <a:lvl4pPr marL="857250" indent="-174625"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4pPr>
            <a:lvl5pPr marL="1030288" indent="-173038" algn="r" defTabSz="914400" rtl="1" eaLnBrk="1" latinLnBrk="0" hangingPunct="1">
              <a:lnSpc>
                <a:spcPct val="90000"/>
              </a:lnSpc>
              <a:spcBef>
                <a:spcPts val="600"/>
              </a:spcBef>
              <a:buClr>
                <a:schemeClr val="accent1"/>
              </a:buClr>
              <a:buSzPct val="100000"/>
              <a:buFont typeface="Arial" pitchFamily="34" charset="0"/>
              <a:buChar char="•"/>
              <a:defRPr sz="1800" kern="1200">
                <a:solidFill>
                  <a:schemeClr val="lt1"/>
                </a:solidFill>
                <a:latin typeface="+mn-lt"/>
                <a:ea typeface="+mn-ea"/>
                <a:cs typeface="+mn-cs"/>
              </a:defRPr>
            </a:lvl5pPr>
            <a:lvl6pPr marL="1207008"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6pPr>
            <a:lvl7pPr marL="1380744"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7pPr>
            <a:lvl8pPr marL="1554480"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8pPr>
            <a:lvl9pPr marL="1728216" indent="-173736" algn="r" defTabSz="914400" rtl="1" eaLnBrk="1" latinLnBrk="0" hangingPunct="1">
              <a:spcBef>
                <a:spcPts val="600"/>
              </a:spcBef>
              <a:buClr>
                <a:schemeClr val="accent1"/>
              </a:buClr>
              <a:buFont typeface="Arial" pitchFamily="34" charset="0"/>
              <a:buChar char="•"/>
              <a:defRPr sz="1800" kern="1200">
                <a:solidFill>
                  <a:schemeClr val="lt1"/>
                </a:solidFill>
                <a:latin typeface="+mn-lt"/>
                <a:ea typeface="+mn-ea"/>
                <a:cs typeface="+mn-cs"/>
              </a:defRPr>
            </a:lvl9pPr>
          </a:lstStyle>
          <a:p>
            <a:endParaRPr lang="ar-SA" sz="3000" b="1" dirty="0">
              <a:solidFill>
                <a:schemeClr val="accent1"/>
              </a:solidFill>
            </a:endParaRPr>
          </a:p>
          <a:p>
            <a:pPr marL="0" indent="0">
              <a:buNone/>
            </a:pPr>
            <a:r>
              <a:rPr lang="ar-SA" sz="3600" b="1" dirty="0"/>
              <a:t>أهل السُّنَّة والجماعة يقتدون بالرسول ﷺ ، وينصرون سنَّته، ويحبون صحابته؛ لأنهم خير الناس بعد الأنبياء والرسل (عليهمُ السلام).</a:t>
            </a:r>
          </a:p>
        </p:txBody>
      </p:sp>
    </p:spTree>
    <p:extLst>
      <p:ext uri="{BB962C8B-B14F-4D97-AF65-F5344CB8AC3E}">
        <p14:creationId xmlns:p14="http://schemas.microsoft.com/office/powerpoint/2010/main" val="265761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قالب تصميم أزرق على شكل ذرة">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3">
          <a:schemeClr val="lt1"/>
        </a:lnRef>
        <a:fillRef idx="1">
          <a:schemeClr val="accent5"/>
        </a:fillRef>
        <a:effectRef idx="1">
          <a:schemeClr val="accent5"/>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Office_13756826_TF03460636" id="{99CAD8F1-E8ED-4AD3-9ED4-7DA8F8344060}" vid="{9473AC07-316B-425F-8AD2-B9B22C7E69EB}"/>
    </a:ext>
  </a:extLst>
</a:theme>
</file>

<file path=ppt/theme/theme2.xml><?xml version="1.0" encoding="utf-8"?>
<a:theme xmlns:a="http://schemas.openxmlformats.org/drawingml/2006/main" name="نسق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نسق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49C11C-71DC-49B6-ACD8-27E3AE088D14}">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purl.org/dc/terms/"/>
    <ds:schemaRef ds:uri="40262f94-9f35-4ac3-9a90-690165a166b7"/>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0875BD71-4A33-4FB7-88CA-777C4D9E6EE5}">
  <ds:schemaRefs>
    <ds:schemaRef ds:uri="http://schemas.microsoft.com/sharepoint/v3/contenttype/forms"/>
  </ds:schemaRefs>
</ds:datastoreItem>
</file>

<file path=customXml/itemProps3.xml><?xml version="1.0" encoding="utf-8"?>
<ds:datastoreItem xmlns:ds="http://schemas.openxmlformats.org/officeDocument/2006/customXml" ds:itemID="{51F78577-2839-4BFF-9EC7-673BD8FE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شرائح تصميمية على شكل ذرة زرقاء</Template>
  <TotalTime>926</TotalTime>
  <Words>862</Words>
  <Application>Microsoft Office PowerPoint</Application>
  <PresentationFormat>مخصص</PresentationFormat>
  <Paragraphs>56</Paragraphs>
  <Slides>12</Slides>
  <Notes>2</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12</vt:i4>
      </vt:variant>
    </vt:vector>
  </HeadingPairs>
  <TitlesOfParts>
    <vt:vector size="18" baseType="lpstr">
      <vt:lpstr>Arial</vt:lpstr>
      <vt:lpstr>Calibri</vt:lpstr>
      <vt:lpstr>Century Gothic</vt:lpstr>
      <vt:lpstr>Helvetica Neue W23 for SKY Bd</vt:lpstr>
      <vt:lpstr>Wingdings</vt:lpstr>
      <vt:lpstr>قالب تصميم أزرق على شكل ذرة</vt:lpstr>
      <vt:lpstr>الدرس العاشر:</vt:lpstr>
      <vt:lpstr>عناصر الدرس:</vt:lpstr>
      <vt:lpstr>تعريف السُّنَّة النبوية:</vt:lpstr>
      <vt:lpstr>شرح التعريف:</vt:lpstr>
      <vt:lpstr>الفرق بين السُّنَّة والحديث:</vt:lpstr>
      <vt:lpstr>منزلة السُّنَّة من القرآن الكريم</vt:lpstr>
      <vt:lpstr>حجية السُّنَّة، وكونها أحد مصادر التشريع:</vt:lpstr>
      <vt:lpstr>حجية السُّنَّة، وكونها أحد مصادر التشريع:</vt:lpstr>
      <vt:lpstr>عرض تقديمي في PowerPoint</vt:lpstr>
      <vt:lpstr>السُّنَّة مبيِّنة للقرآن الكريم:</vt:lpstr>
      <vt:lpstr>السُّنَّة مبيِّنة للقرآن الكريم:</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العاشر:</dc:title>
  <dc:creator>يوسف الاسطل</dc:creator>
  <cp:lastModifiedBy>يوسف الاسطل</cp:lastModifiedBy>
  <cp:revision>7</cp:revision>
  <dcterms:created xsi:type="dcterms:W3CDTF">2023-09-06T14:06:35Z</dcterms:created>
  <dcterms:modified xsi:type="dcterms:W3CDTF">2023-09-07T14:35:51Z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74069000</vt:r8>
  </property>
  <property fmtid="{D5CDD505-2E9C-101B-9397-08002B2CF9AE}" pid="3" name="HiddenCategoryTags">
    <vt:lpwstr/>
  </property>
  <property fmtid="{D5CDD505-2E9C-101B-9397-08002B2CF9AE}" pid="4" name="InternalTags">
    <vt:lpwstr/>
  </property>
  <property fmtid="{D5CDD505-2E9C-101B-9397-08002B2CF9AE}" pid="5" name="CategoryTags">
    <vt:lpwstr/>
  </property>
  <property fmtid="{D5CDD505-2E9C-101B-9397-08002B2CF9AE}" pid="6" name="Applications">
    <vt:lpwstr/>
  </property>
  <property fmtid="{D5CDD505-2E9C-101B-9397-08002B2CF9AE}" pid="7" name="CampaignTags">
    <vt:lpwstr/>
  </property>
  <property fmtid="{D5CDD505-2E9C-101B-9397-08002B2CF9AE}" pid="8" name="ScenarioTags">
    <vt:lpwstr/>
  </property>
  <property fmtid="{D5CDD505-2E9C-101B-9397-08002B2CF9AE}" pid="9" name="ContentTypeId">
    <vt:lpwstr>0x010100AA3F7D94069FF64A86F7DFF56D60E3BE</vt:lpwstr>
  </property>
  <property fmtid="{D5CDD505-2E9C-101B-9397-08002B2CF9AE}" pid="10" name="FeatureTags">
    <vt:lpwstr/>
  </property>
  <property fmtid="{D5CDD505-2E9C-101B-9397-08002B2CF9AE}" pid="11" name="LocalizationTags">
    <vt:lpwstr/>
  </property>
</Properties>
</file>