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r-JO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شكل بيضاوي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شكل بيضاوي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5E498AB-86D9-43F4-9703-C119526EACF8}" type="datetimeFigureOut">
              <a:rPr lang="ar-JO" smtClean="0"/>
              <a:t>14/05/1442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r-JO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C0EAA-3B56-4861-95FA-F47F700F608F}" type="slidenum">
              <a:rPr lang="ar-JO" smtClean="0"/>
              <a:t>‹#›</a:t>
            </a:fld>
            <a:endParaRPr lang="ar-JO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JO" dirty="0" smtClean="0"/>
              <a:t>إعداد الأستاذ محمد حجار</a:t>
            </a:r>
            <a:endParaRPr lang="ar-JO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وحدة المجتمع الإسلامي وتماسكه</a:t>
            </a:r>
            <a:endParaRPr lang="ar-J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ومن صور وحدة المجتمع الإسلامي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العبادات : والتي يؤديها المسلمين في شتى أنحاء العالم في ذات الوقت وبذات الشروط وذات المكان أحيانا كالحج </a:t>
            </a:r>
          </a:p>
          <a:p>
            <a:pPr>
              <a:buNone/>
            </a:pPr>
            <a:r>
              <a:rPr lang="ar-JO" dirty="0" smtClean="0"/>
              <a:t>وصلاة الجمعة</a:t>
            </a:r>
          </a:p>
          <a:p>
            <a:pPr>
              <a:buNone/>
            </a:pPr>
            <a:r>
              <a:rPr lang="ar-JO" dirty="0" smtClean="0"/>
              <a:t>وصلاة الجماعة</a:t>
            </a:r>
          </a:p>
          <a:p>
            <a:pPr>
              <a:buNone/>
            </a:pPr>
            <a:r>
              <a:rPr lang="ar-JO" dirty="0" smtClean="0"/>
              <a:t>وصيام رمضان </a:t>
            </a:r>
          </a:p>
          <a:p>
            <a:pPr>
              <a:buNone/>
            </a:pPr>
            <a:r>
              <a:rPr lang="ar-JO" dirty="0" smtClean="0"/>
              <a:t>وصلاة العيدين </a:t>
            </a:r>
            <a:endParaRPr lang="ar-JO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ومن صور وحدة المجتمع الإسلامي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الزكاة والصدقات </a:t>
            </a:r>
          </a:p>
          <a:p>
            <a:pPr>
              <a:buNone/>
            </a:pPr>
            <a:r>
              <a:rPr lang="ar-JO" dirty="0" smtClean="0"/>
              <a:t>تلك الأموال التي تؤخذ من أغنياء المسلمين لتعطى إلى فقرائهم متمثلين بذلك حديث النبي صلى الله عليه وسلم :</a:t>
            </a:r>
          </a:p>
          <a:p>
            <a:pPr>
              <a:buNone/>
            </a:pPr>
            <a:r>
              <a:rPr lang="ar-JO" dirty="0" smtClean="0"/>
              <a:t>” مثل المؤمنين في توادهم وتراحمهم وتعاطفهم ، مثل الجسد الواحد إذا اشتكى منه عضو ، تداعى له سائر الجسد بالسهر والحمى ” </a:t>
            </a:r>
            <a:endParaRPr lang="ar-JO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JO" dirty="0" smtClean="0"/>
              <a:t>مقارنة بين المجتمع الإسلامي زمن رسول الله صلى الله عليه وسلم والمجتمع الإسلامي في حاضرنا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JO" dirty="0" smtClean="0"/>
              <a:t>في زمن رسول الله صلى الله عليه وسلم اتصف المجتمع الإسلامي بالتماسك والقوة والوحدة ، وذلك لأنهم التزموا منهج الله وشرعه </a:t>
            </a:r>
          </a:p>
          <a:p>
            <a:r>
              <a:rPr lang="ar-JO" dirty="0" smtClean="0"/>
              <a:t>أما في زمننا الحاضر فيعيش المجتمع الإسلامي في تفكك وضعف وفرقة ، وهذا ناتج عن بعدهم عن تطبيق أحكام الله وشرعه في حياتهم </a:t>
            </a:r>
          </a:p>
          <a:p>
            <a:pPr>
              <a:buNone/>
            </a:pPr>
            <a:endParaRPr lang="ar-JO" dirty="0"/>
          </a:p>
          <a:p>
            <a:pPr>
              <a:buNone/>
            </a:pPr>
            <a:r>
              <a:rPr lang="ar-JO" dirty="0" smtClean="0"/>
              <a:t>فما أحوجنا إلى العودة إلى ما كان عليه المجتمع الإسلامي زمن النبي صلى الله عليه وسلم ، حتى تعود الأمة الإسلامية إلى قوتها ومنعتها وهيبتها .</a:t>
            </a:r>
            <a:endParaRPr lang="ar-J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آثار وحدة المجتمع الإسلامي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إنهاء الفرقة والخلافات من بين أفراد الأمة الإسلامية </a:t>
            </a:r>
          </a:p>
          <a:p>
            <a:r>
              <a:rPr lang="ar-JO" dirty="0" smtClean="0"/>
              <a:t>تحقيق القوة والتعاون والتكافل والعدل </a:t>
            </a:r>
          </a:p>
          <a:p>
            <a:r>
              <a:rPr lang="ar-JO" dirty="0" smtClean="0"/>
              <a:t>يعيش المسلمون في أمن وعزة ونصر وقوة ومهابة </a:t>
            </a:r>
            <a:endParaRPr lang="ar-J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حال المجتمع العربي قبل الإسلام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كان العرب قبل الإسلام قبائل متفرقة متناحرة </a:t>
            </a:r>
          </a:p>
          <a:p>
            <a:r>
              <a:rPr lang="ar-JO" dirty="0" smtClean="0"/>
              <a:t>كان ينتشر بينهم العداوة والبغضاء والكراهية والحروب </a:t>
            </a:r>
          </a:p>
          <a:p>
            <a:r>
              <a:rPr lang="ar-JO" dirty="0" smtClean="0"/>
              <a:t>كان يسود بينهم الكثير من العادات  السيئة كالظلم وشرب الخمر وعبادة الأصنام وأكل القوي للضعيف والإساءة إلى الجوار .</a:t>
            </a:r>
            <a:endParaRPr lang="ar-J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حال المجتمع العربي بعد الإسلام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بعد مجيء الإسلام ، وتحديدا بعد هجرة النبي صلى الله عليه وسلم من مكة إلى المدينة المنورة ( أسس النبي عليه الصلاة والسلام أول مجتمع إسلامي في المدينة المنورة ) حيث :</a:t>
            </a:r>
          </a:p>
          <a:p>
            <a:r>
              <a:rPr lang="ar-JO" dirty="0" smtClean="0"/>
              <a:t>آخى بين المهاجرين والأنصار </a:t>
            </a:r>
          </a:p>
          <a:p>
            <a:r>
              <a:rPr lang="ar-JO" dirty="0" smtClean="0"/>
              <a:t>نظّم علاقة المسلمين مع بعضهم البعض ، وعلاقة المسلمين مع غيرهم من اليهود والمشركين </a:t>
            </a:r>
          </a:p>
          <a:p>
            <a:r>
              <a:rPr lang="ar-JO" dirty="0" err="1" smtClean="0"/>
              <a:t>بنى</a:t>
            </a:r>
            <a:r>
              <a:rPr lang="ar-JO" dirty="0" smtClean="0"/>
              <a:t> المسجد النبوي الشريف </a:t>
            </a:r>
          </a:p>
          <a:p>
            <a:pPr>
              <a:buNone/>
            </a:pPr>
            <a:r>
              <a:rPr lang="ar-JO" dirty="0" smtClean="0"/>
              <a:t>فكان مجتمعا قويا متماسكا متكافلا يتحقق فيه الأمن والسعادة </a:t>
            </a:r>
            <a:endParaRPr lang="ar-J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مفهوم وحدة المجتمع الإسلامي 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وحدة المجتمع الإسلامي : </a:t>
            </a:r>
          </a:p>
          <a:p>
            <a:pPr>
              <a:buNone/>
            </a:pPr>
            <a:r>
              <a:rPr lang="ar-JO" dirty="0" smtClean="0"/>
              <a:t>هي اجتماع المسلمين على منهج الإسلام الذي يوحدهم في دولة واحدة ، وحاكم واحد يحقق لهم النصر والأمن والتمكين والمهابة .</a:t>
            </a:r>
          </a:p>
          <a:p>
            <a:pPr>
              <a:buNone/>
            </a:pPr>
            <a:r>
              <a:rPr lang="ar-JO" dirty="0" smtClean="0"/>
              <a:t>وقد حث الإسلام على وحدة المسلمين فقال : ” واعتصموا بحبل الله جميعا ولا تفرقوا ” </a:t>
            </a:r>
            <a:endParaRPr lang="ar-J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دعائم وحدة المجتمع الإسلامي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يقوم المجتمع الإسلامي على ثلاثة دعائم أساسية وهي :</a:t>
            </a:r>
          </a:p>
          <a:p>
            <a:r>
              <a:rPr lang="ar-JO" dirty="0"/>
              <a:t> </a:t>
            </a:r>
            <a:r>
              <a:rPr lang="ar-JO" dirty="0" smtClean="0"/>
              <a:t>وحدة العقيدة </a:t>
            </a:r>
          </a:p>
          <a:p>
            <a:r>
              <a:rPr lang="ar-JO" dirty="0" smtClean="0"/>
              <a:t>وحدة العبادات والأحكام والشرائع</a:t>
            </a:r>
          </a:p>
          <a:p>
            <a:r>
              <a:rPr lang="ar-JO" dirty="0" smtClean="0"/>
              <a:t>وحدة الهدف والغاية </a:t>
            </a:r>
          </a:p>
          <a:p>
            <a:endParaRPr lang="ar-J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وحدة العقيدة الإسلامية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ar-JO" dirty="0" smtClean="0"/>
              <a:t>فالمسلمون كلهم أخوة في الإسلام ، يؤمنون بوحدانية الله تعالى ، ويؤمنون بملائكته وكتبه ورسله واليوم الآخر والقدر خيره وشره .</a:t>
            </a:r>
          </a:p>
          <a:p>
            <a:pPr>
              <a:buNone/>
            </a:pPr>
            <a:r>
              <a:rPr lang="ar-JO" dirty="0" smtClean="0"/>
              <a:t>قال تعالى : ” إن هذه أمتكم أمة واحدة وأنا ربكم فاعبدون ” </a:t>
            </a:r>
          </a:p>
          <a:p>
            <a:pPr>
              <a:buNone/>
            </a:pPr>
            <a:r>
              <a:rPr lang="ar-JO" dirty="0" smtClean="0"/>
              <a:t>وقال تعالى : ” والعصر إن الإنسان لفي خسر إلا الذين آمنوا وعملوا الصالحات وتواصوا بالحق وتواصوا بالصبر ”</a:t>
            </a:r>
            <a:endParaRPr lang="ar-J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وحدة العبادات والأحكام والشرائع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ar-JO" dirty="0" smtClean="0"/>
              <a:t>فجميع المسلمين يؤدون العبادات والشعائر نفسها ، ويحتكمون إلى شرائع وأحكام واحدة في شتى جوانب الحياة </a:t>
            </a:r>
            <a:endParaRPr lang="ar-JO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وحدة الهدف والغاية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ar-JO" dirty="0" smtClean="0"/>
              <a:t>فالأمة الإسلامية جمعاء هدفها واحد ، وغايتها واحدة </a:t>
            </a:r>
          </a:p>
          <a:p>
            <a:pPr>
              <a:buNone/>
            </a:pPr>
            <a:r>
              <a:rPr lang="ar-JO" dirty="0" smtClean="0"/>
              <a:t>يعمل جميع أفرادها معاً من أجل إعلاء كلمة الله تعالى ونشر دينه </a:t>
            </a:r>
            <a:endParaRPr lang="ar-JO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من صور وحدة المجتمع الإسلامي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المؤاخاة بين المهاجرين والأنصار : فبعد وصول النبي صلى الله عليه وسلم إلى المدينة المنورة ، آخى بين المهاجرين من مكة والأنصار في المدينة المنورة ، قال الله تعالى : ” إنما المؤمنون أخوة ” </a:t>
            </a:r>
          </a:p>
          <a:p>
            <a:pPr>
              <a:buNone/>
            </a:pPr>
            <a:endParaRPr lang="ar-JO" dirty="0"/>
          </a:p>
          <a:p>
            <a:pPr>
              <a:buNone/>
            </a:pPr>
            <a:r>
              <a:rPr lang="ar-JO" dirty="0" smtClean="0"/>
              <a:t>فالمسلمون أخوة ينصر بعضهم بعضا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دني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</TotalTime>
  <Words>516</Words>
  <Application>Microsoft Office PowerPoint</Application>
  <PresentationFormat>عرض على الشاشة (3:4)‏</PresentationFormat>
  <Paragraphs>53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مدني</vt:lpstr>
      <vt:lpstr>وحدة المجتمع الإسلامي وتماسكه</vt:lpstr>
      <vt:lpstr>حال المجتمع العربي قبل الإسلام</vt:lpstr>
      <vt:lpstr>حال المجتمع العربي بعد الإسلام</vt:lpstr>
      <vt:lpstr>مفهوم وحدة المجتمع الإسلامي </vt:lpstr>
      <vt:lpstr>دعائم وحدة المجتمع الإسلامي</vt:lpstr>
      <vt:lpstr>وحدة العقيدة الإسلامية</vt:lpstr>
      <vt:lpstr>وحدة العبادات والأحكام والشرائع</vt:lpstr>
      <vt:lpstr>وحدة الهدف والغاية</vt:lpstr>
      <vt:lpstr>من صور وحدة المجتمع الإسلامي</vt:lpstr>
      <vt:lpstr>ومن صور وحدة المجتمع الإسلامي</vt:lpstr>
      <vt:lpstr>ومن صور وحدة المجتمع الإسلامي</vt:lpstr>
      <vt:lpstr>مقارنة بين المجتمع الإسلامي زمن رسول الله صلى الله عليه وسلم والمجتمع الإسلامي في حاضرنا</vt:lpstr>
      <vt:lpstr>آثار وحدة المجتمع الإسلامي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وحدة المجتمع الإسلامي وتماسكه</dc:title>
  <dc:creator>MooN</dc:creator>
  <cp:lastModifiedBy>MooN</cp:lastModifiedBy>
  <cp:revision>3</cp:revision>
  <dcterms:created xsi:type="dcterms:W3CDTF">2020-12-28T06:31:43Z</dcterms:created>
  <dcterms:modified xsi:type="dcterms:W3CDTF">2020-12-28T06:57:14Z</dcterms:modified>
</cp:coreProperties>
</file>