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5" r:id="rId6"/>
    <p:sldId id="268" r:id="rId7"/>
    <p:sldId id="260" r:id="rId8"/>
    <p:sldId id="261" r:id="rId9"/>
    <p:sldId id="266" r:id="rId10"/>
    <p:sldId id="267" r:id="rId11"/>
    <p:sldId id="262" r:id="rId12"/>
    <p:sldId id="263" r:id="rId13"/>
    <p:sldId id="269" r:id="rId14"/>
    <p:sldId id="264" r:id="rId15"/>
    <p:sldId id="270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ar-S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انقر فوق الرمز لإضافة صورة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DCF8A1-FB35-4F6D-9324-FD1F5D9D7285}" type="datetimeFigureOut">
              <a:rPr lang="ar-SA" smtClean="0"/>
              <a:t>09/05/1442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564EFE-CF94-4413-934D-8000E26C364A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1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r" rtl="1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r" rtl="1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r" rtl="1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r" rtl="1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5984" y="142853"/>
            <a:ext cx="4857784" cy="1000132"/>
          </a:xfrm>
        </p:spPr>
        <p:txBody>
          <a:bodyPr/>
          <a:lstStyle/>
          <a:p>
            <a:r>
              <a:rPr lang="ar-JO" dirty="0" err="1" smtClean="0">
                <a:solidFill>
                  <a:srgbClr val="0070C0"/>
                </a:solidFill>
              </a:rPr>
              <a:t>العقيقة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857224" y="1071546"/>
            <a:ext cx="7286676" cy="507209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endParaRPr lang="ar-SA" dirty="0"/>
          </a:p>
        </p:txBody>
      </p:sp>
      <p:pic>
        <p:nvPicPr>
          <p:cNvPr id="4" name="صورة 3" descr="العقيقة 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1071546"/>
            <a:ext cx="5330672" cy="2428892"/>
          </a:xfrm>
          <a:prstGeom prst="rect">
            <a:avLst/>
          </a:prstGeom>
        </p:spPr>
      </p:pic>
      <p:pic>
        <p:nvPicPr>
          <p:cNvPr id="5" name="صورة 4" descr="العقيقة 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3500420"/>
            <a:ext cx="4929222" cy="25717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ar-SA" sz="3600" dirty="0" smtClean="0"/>
              <a:t>يجزئ </a:t>
            </a:r>
            <a:r>
              <a:rPr lang="ar-SA" sz="3600" dirty="0"/>
              <a:t>في </a:t>
            </a:r>
            <a:r>
              <a:rPr lang="ar-SA" sz="3600" dirty="0" err="1"/>
              <a:t>العقيقة</a:t>
            </a:r>
            <a:r>
              <a:rPr lang="ar-SA" sz="3600" dirty="0"/>
              <a:t> الجنس الذي يجزئ في الأضحية ، وهو الأنعام من إبل وبقر </a:t>
            </a:r>
            <a:r>
              <a:rPr lang="ar-SA" sz="3600" dirty="0" smtClean="0"/>
              <a:t>وغنم ولا </a:t>
            </a:r>
            <a:r>
              <a:rPr lang="ar-SA" sz="3600" dirty="0"/>
              <a:t>يجزئ غيرها باتفاق جمهور أهل العلم</a:t>
            </a:r>
            <a:r>
              <a:rPr lang="ar-SA" sz="3600" dirty="0" smtClean="0"/>
              <a:t>،</a:t>
            </a:r>
          </a:p>
          <a:p>
            <a:r>
              <a:rPr lang="ar-SA" sz="3600" dirty="0" smtClean="0"/>
              <a:t> </a:t>
            </a:r>
            <a:r>
              <a:rPr lang="ar-SA" sz="3600" dirty="0"/>
              <a:t>و يشترط فيها من حيث العمر والسلامة من العيوب ما يشترط في الأضحية</a:t>
            </a:r>
            <a:r>
              <a:rPr lang="ar-SA" sz="3600" dirty="0" smtClean="0"/>
              <a:t>،</a:t>
            </a:r>
          </a:p>
          <a:p>
            <a:r>
              <a:rPr lang="ar-SA" sz="3600" dirty="0" smtClean="0"/>
              <a:t>ويستحب </a:t>
            </a:r>
            <a:r>
              <a:rPr lang="ar-SA" sz="3600" dirty="0"/>
              <a:t>طبخها كلها وعمل وليمة </a:t>
            </a:r>
            <a:r>
              <a:rPr lang="ar-SA" sz="3600" dirty="0" err="1"/>
              <a:t>و</a:t>
            </a:r>
            <a:r>
              <a:rPr lang="ar-SA" sz="3600" dirty="0"/>
              <a:t> ذهب بعض العلماء إلى جواز توزيعها نيئة ومطبوخة.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714356"/>
            <a:ext cx="7143800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00042"/>
            <a:ext cx="7715304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1" name="عنصر نائب للمحتوى 30" descr="تنزيل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00174"/>
            <a:ext cx="7215237" cy="4429156"/>
          </a:xfrm>
        </p:spPr>
      </p:pic>
      <p:sp>
        <p:nvSpPr>
          <p:cNvPr id="26628" name="AutoShape 4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30" name="AutoShape 6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32" name="AutoShape 8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34" name="AutoShape 10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36" name="AutoShape 12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38" name="AutoShape 14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40" name="AutoShape 16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42" name="AutoShape 18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44" name="AutoShape 20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46" name="AutoShape 22" descr="هل يجب قص شعر المولود فى اليوم السابع من ولادته والتصدق بال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48" name="AutoShape 24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50" name="AutoShape 26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52" name="AutoShape 28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54" name="AutoShape 30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56" name="AutoShape 32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58" name="AutoShape 34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60" name="AutoShape 36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62" name="AutoShape 38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64" name="AutoShape 40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66" name="AutoShape 42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68" name="AutoShape 44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70" name="AutoShape 46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72" name="AutoShape 48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74" name="AutoShape 50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6676" name="AutoShape 52" descr="تعرّف على حكم حلق شعر المولود والتصدق بوزنه فضة | الوفد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فوائد تحنيك الطفل بالتمر - موضو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785818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None/>
            </a:pPr>
            <a:r>
              <a:rPr lang="ar-JO" b="1" dirty="0" smtClean="0">
                <a:solidFill>
                  <a:srgbClr val="7030A0"/>
                </a:solidFill>
              </a:rPr>
              <a:t>اعداد معلمة التربية الاسلامية للصف السابع:</a:t>
            </a:r>
          </a:p>
          <a:p>
            <a:pPr algn="ctr">
              <a:buNone/>
            </a:pPr>
            <a:r>
              <a:rPr lang="ar-JO" b="1" dirty="0" err="1" smtClean="0">
                <a:solidFill>
                  <a:srgbClr val="7030A0"/>
                </a:solidFill>
              </a:rPr>
              <a:t>عديلة</a:t>
            </a:r>
            <a:r>
              <a:rPr lang="ar-JO" b="1" dirty="0" smtClean="0">
                <a:solidFill>
                  <a:srgbClr val="7030A0"/>
                </a:solidFill>
              </a:rPr>
              <a:t> صباح</a:t>
            </a:r>
          </a:p>
          <a:p>
            <a:pPr algn="ctr">
              <a:buNone/>
            </a:pPr>
            <a:r>
              <a:rPr lang="ar-JO" b="1" dirty="0" smtClean="0">
                <a:solidFill>
                  <a:srgbClr val="7030A0"/>
                </a:solidFill>
              </a:rPr>
              <a:t>مدرسة بنات زيتا الثانوية</a:t>
            </a:r>
          </a:p>
          <a:p>
            <a:pPr algn="ctr">
              <a:buNone/>
            </a:pPr>
            <a:endParaRPr lang="ar-SA" dirty="0"/>
          </a:p>
        </p:txBody>
      </p:sp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786058"/>
            <a:ext cx="7000924" cy="2786082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286644" y="1428736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S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46" y="642918"/>
            <a:ext cx="8249520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642918"/>
            <a:ext cx="6429420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71480"/>
            <a:ext cx="7286676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1">
                    <a:lumMod val="75000"/>
                  </a:schemeClr>
                </a:solidFill>
              </a:rPr>
              <a:t>مشروعيتها</a:t>
            </a:r>
            <a:endParaRPr lang="ar-S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400" dirty="0" smtClean="0"/>
              <a:t> ورد </a:t>
            </a:r>
            <a:r>
              <a:rPr lang="ar-SA" sz="4400" dirty="0"/>
              <a:t>عَنْ حَبِيبَةَ بِنْتِ مَيْسَرَةَ عَنْ أُمِّ كُرْزٍ </a:t>
            </a:r>
            <a:r>
              <a:rPr lang="ar-SA" sz="4400" dirty="0" err="1"/>
              <a:t>الْكَعْبِيَّةِ</a:t>
            </a:r>
            <a:r>
              <a:rPr lang="ar-SA" sz="4400" dirty="0"/>
              <a:t>، رضي الله عنها، قَالَتْ: سَمِعْتُ رَسُولَ اللَّهِ، صَلَّى اللَّهُ عَلَيْهِ وَسَلَّمَ، يَقُولُ: «عَنْ الْغُلَامِ شَاتَانِ مُكَافِئَتَانِ وَعَنْ الْجَارِيَةِ شَاةٌ» [سنن أبي </a:t>
            </a:r>
            <a:r>
              <a:rPr lang="ar-SA" sz="4400" dirty="0" smtClean="0"/>
              <a:t>داود.</a:t>
            </a:r>
          </a:p>
          <a:p>
            <a:endParaRPr lang="ar-SA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400" dirty="0" smtClean="0"/>
              <a:t>ويجوز الاكتفاء عن الغلام بشاة واحدة عن ابن عباس رضي الله عنهما : أن رسول الله صلى الله عليه وسلم : (عق عن الحسن والحسين كبشاً كبشاً) رواه أبو داود</a:t>
            </a:r>
            <a:endParaRPr lang="ar-SA" sz="4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71480"/>
            <a:ext cx="7572428" cy="55721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عقيقة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714356"/>
            <a:ext cx="7500990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2">
                    <a:lumMod val="50000"/>
                  </a:schemeClr>
                </a:solidFill>
              </a:rPr>
              <a:t>وقت </a:t>
            </a:r>
            <a:r>
              <a:rPr lang="ar-SA" dirty="0" err="1" smtClean="0">
                <a:solidFill>
                  <a:schemeClr val="accent2">
                    <a:lumMod val="50000"/>
                  </a:schemeClr>
                </a:solidFill>
              </a:rPr>
              <a:t>العقيقة</a:t>
            </a:r>
            <a:endParaRPr lang="ar-S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800" dirty="0"/>
              <a:t> لما جاء عَنْ عَبْدِ اللَّهِ بْنِ </a:t>
            </a:r>
            <a:r>
              <a:rPr lang="ar-SA" sz="4800" dirty="0" err="1"/>
              <a:t>بُرَيْدَةَ</a:t>
            </a:r>
            <a:r>
              <a:rPr lang="ar-SA" sz="4800" dirty="0"/>
              <a:t>، عَنْ أَبِيهِ، عَنِ النَّبِي، صلى الله عليه وسلم، قَالَ: «</a:t>
            </a:r>
            <a:r>
              <a:rPr lang="ar-SA" sz="4800" dirty="0" err="1"/>
              <a:t>الْعَقِيقَةُ</a:t>
            </a:r>
            <a:r>
              <a:rPr lang="ar-SA" sz="4800" dirty="0"/>
              <a:t> تُذْبَحُ لِسَبْعٍ وَلأَرْبَعَ عَشْرَةَ وَلإِحْدَى وَعِشْرِينَ» [مسند الطبراني،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ذروة">
  <a:themeElements>
    <a:clrScheme name="مخصص 3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ذروة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ذروة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105</TotalTime>
  <Words>144</Words>
  <Application>Microsoft Office PowerPoint</Application>
  <PresentationFormat>عرض على الشاشة (3:4)‏</PresentationFormat>
  <Paragraphs>12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ذروة</vt:lpstr>
      <vt:lpstr>العقيقة</vt:lpstr>
      <vt:lpstr>الشريحة 2</vt:lpstr>
      <vt:lpstr>الشريحة 3</vt:lpstr>
      <vt:lpstr>الشريحة 4</vt:lpstr>
      <vt:lpstr>مشروعيتها</vt:lpstr>
      <vt:lpstr>الشريحة 6</vt:lpstr>
      <vt:lpstr>الشريحة 7</vt:lpstr>
      <vt:lpstr>الشريحة 8</vt:lpstr>
      <vt:lpstr>وقت العقيقة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العقيقة</dc:title>
  <dc:creator>الامير للكمبيوتر</dc:creator>
  <cp:lastModifiedBy>الامير للكمبيوتر</cp:lastModifiedBy>
  <cp:revision>11</cp:revision>
  <dcterms:created xsi:type="dcterms:W3CDTF">2020-12-23T06:15:14Z</dcterms:created>
  <dcterms:modified xsi:type="dcterms:W3CDTF">2020-12-23T08:01:12Z</dcterms:modified>
</cp:coreProperties>
</file>