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784" r:id="rId1"/>
  </p:sldMasterIdLst>
  <p:sldIdLst>
    <p:sldId id="260" r:id="rId2"/>
    <p:sldId id="279" r:id="rId3"/>
    <p:sldId id="280" r:id="rId4"/>
    <p:sldId id="258" r:id="rId5"/>
    <p:sldId id="259" r:id="rId6"/>
    <p:sldId id="261" r:id="rId7"/>
    <p:sldId id="262" r:id="rId8"/>
    <p:sldId id="263" r:id="rId9"/>
    <p:sldId id="264" r:id="rId10"/>
    <p:sldId id="278" r:id="rId11"/>
    <p:sldId id="265" r:id="rId12"/>
    <p:sldId id="266" r:id="rId13"/>
    <p:sldId id="268" r:id="rId14"/>
    <p:sldId id="267" r:id="rId15"/>
    <p:sldId id="269" r:id="rId16"/>
    <p:sldId id="270" r:id="rId17"/>
    <p:sldId id="271" r:id="rId18"/>
    <p:sldId id="272" r:id="rId19"/>
    <p:sldId id="275" r:id="rId20"/>
    <p:sldId id="274" r:id="rId21"/>
    <p:sldId id="276" r:id="rId22"/>
    <p:sldId id="277" r:id="rId23"/>
    <p:sldId id="256" r:id="rId2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82" d="100"/>
          <a:sy n="82" d="100"/>
        </p:scale>
        <p:origin x="1474" y="5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2063115" y="630937"/>
            <a:ext cx="5230368"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808892" y="1098388"/>
            <a:ext cx="7738814" cy="4394988"/>
          </a:xfrm>
        </p:spPr>
        <p:txBody>
          <a:bodyPr anchor="ctr">
            <a:noAutofit/>
          </a:bodyPr>
          <a:lstStyle>
            <a:lvl1pPr algn="ctr">
              <a:defRPr sz="7500" spc="600" baseline="0"/>
            </a:lvl1pPr>
          </a:lstStyle>
          <a:p>
            <a:r>
              <a:rPr lang="ar-SA"/>
              <a:t>انقر لتحرير نمط عنوان الشكل الرئيسي</a:t>
            </a:r>
            <a:endParaRPr lang="en-US" dirty="0"/>
          </a:p>
        </p:txBody>
      </p:sp>
      <p:sp>
        <p:nvSpPr>
          <p:cNvPr id="3" name="Subtitle 2"/>
          <p:cNvSpPr>
            <a:spLocks noGrp="1"/>
          </p:cNvSpPr>
          <p:nvPr>
            <p:ph type="subTitle" idx="1"/>
          </p:nvPr>
        </p:nvSpPr>
        <p:spPr>
          <a:xfrm>
            <a:off x="1661284" y="5979197"/>
            <a:ext cx="6034030" cy="742279"/>
          </a:xfrm>
        </p:spPr>
        <p:txBody>
          <a:bodyPr anchor="t">
            <a:normAutofit/>
          </a:bodyPr>
          <a:lstStyle>
            <a:lvl1pPr marL="0" indent="0" algn="ctr">
              <a:lnSpc>
                <a:spcPct val="100000"/>
              </a:lnSpc>
              <a:buNone/>
              <a:defRPr sz="1500" b="1" i="0" cap="all" spc="300" baseline="0">
                <a:solidFill>
                  <a:schemeClr val="tx2"/>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ar-SA"/>
              <a:t>انقر لتحرير نمط العنوان الفرعي للشكل الرئيسي</a:t>
            </a:r>
            <a:endParaRPr lang="en-US" dirty="0"/>
          </a:p>
        </p:txBody>
      </p:sp>
      <p:sp>
        <p:nvSpPr>
          <p:cNvPr id="4" name="Date Placeholder 3"/>
          <p:cNvSpPr>
            <a:spLocks noGrp="1"/>
          </p:cNvSpPr>
          <p:nvPr>
            <p:ph type="dt" sz="half" idx="10"/>
          </p:nvPr>
        </p:nvSpPr>
        <p:spPr>
          <a:xfrm>
            <a:off x="808892" y="6375679"/>
            <a:ext cx="1747292" cy="348462"/>
          </a:xfrm>
        </p:spPr>
        <p:txBody>
          <a:bodyPr/>
          <a:lstStyle>
            <a:lvl1pPr>
              <a:defRPr baseline="0">
                <a:solidFill>
                  <a:schemeClr val="accent1">
                    <a:lumMod val="50000"/>
                  </a:schemeClr>
                </a:solidFill>
              </a:defRPr>
            </a:lvl1pPr>
          </a:lstStyle>
          <a:p>
            <a:fld id="{813C5CEB-43B7-405D-96AC-498ACD59F576}" type="datetimeFigureOut">
              <a:rPr lang="ar-JO" smtClean="0"/>
              <a:pPr/>
              <a:t>11/07/1442</a:t>
            </a:fld>
            <a:endParaRPr lang="ar-JO"/>
          </a:p>
        </p:txBody>
      </p:sp>
      <p:sp>
        <p:nvSpPr>
          <p:cNvPr id="5" name="Footer Placeholder 4"/>
          <p:cNvSpPr>
            <a:spLocks noGrp="1"/>
          </p:cNvSpPr>
          <p:nvPr>
            <p:ph type="ftr" sz="quarter" idx="11"/>
          </p:nvPr>
        </p:nvSpPr>
        <p:spPr>
          <a:xfrm>
            <a:off x="3135249" y="6375679"/>
            <a:ext cx="3086100" cy="345796"/>
          </a:xfrm>
        </p:spPr>
        <p:txBody>
          <a:bodyPr/>
          <a:lstStyle>
            <a:lvl1pPr>
              <a:defRPr baseline="0">
                <a:solidFill>
                  <a:schemeClr val="accent1">
                    <a:lumMod val="50000"/>
                  </a:schemeClr>
                </a:solidFill>
              </a:defRPr>
            </a:lvl1pPr>
          </a:lstStyle>
          <a:p>
            <a:endParaRPr lang="ar-JO"/>
          </a:p>
        </p:txBody>
      </p:sp>
      <p:sp>
        <p:nvSpPr>
          <p:cNvPr id="6" name="Slide Number Placeholder 5"/>
          <p:cNvSpPr>
            <a:spLocks noGrp="1"/>
          </p:cNvSpPr>
          <p:nvPr>
            <p:ph type="sldNum" sz="quarter" idx="12"/>
          </p:nvPr>
        </p:nvSpPr>
        <p:spPr>
          <a:xfrm>
            <a:off x="6800414" y="6375679"/>
            <a:ext cx="1747292" cy="345796"/>
          </a:xfrm>
        </p:spPr>
        <p:txBody>
          <a:bodyPr/>
          <a:lstStyle>
            <a:lvl1pPr>
              <a:defRPr baseline="0">
                <a:solidFill>
                  <a:schemeClr val="accent1">
                    <a:lumMod val="50000"/>
                  </a:schemeClr>
                </a:solidFill>
              </a:defRPr>
            </a:lvl1pPr>
          </a:lstStyle>
          <a:p>
            <a:fld id="{AAAC8B61-CCB5-4047-A269-7E4344D98241}" type="slidenum">
              <a:rPr lang="ar-JO" smtClean="0"/>
              <a:pPr/>
              <a:t>‹#›</a:t>
            </a:fld>
            <a:endParaRPr lang="ar-JO"/>
          </a:p>
        </p:txBody>
      </p:sp>
      <p:sp>
        <p:nvSpPr>
          <p:cNvPr id="13" name="Rectangle 12"/>
          <p:cNvSpPr/>
          <p:nvPr/>
        </p:nvSpPr>
        <p:spPr>
          <a:xfrm>
            <a:off x="0" y="0"/>
            <a:ext cx="21259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title="left edge border"/>
          <p:cNvSpPr/>
          <p:nvPr/>
        </p:nvSpPr>
        <p:spPr>
          <a:xfrm>
            <a:off x="0" y="0"/>
            <a:ext cx="21259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860065492"/>
      </p:ext>
    </p:extLst>
  </p:cSld>
  <p:clrMapOvr>
    <a:masterClrMapping/>
  </p:clrMapOvr>
  <p:transition spd="slow">
    <p:wedg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813C5CEB-43B7-405D-96AC-498ACD59F576}" type="datetimeFigureOut">
              <a:rPr lang="ar-JO" smtClean="0"/>
              <a:pPr/>
              <a:t>11/07/1442</a:t>
            </a:fld>
            <a:endParaRPr lang="ar-JO"/>
          </a:p>
        </p:txBody>
      </p:sp>
      <p:sp>
        <p:nvSpPr>
          <p:cNvPr id="5" name="Footer Placeholder 4"/>
          <p:cNvSpPr>
            <a:spLocks noGrp="1"/>
          </p:cNvSpPr>
          <p:nvPr>
            <p:ph type="ftr" sz="quarter" idx="11"/>
          </p:nvPr>
        </p:nvSpPr>
        <p:spPr/>
        <p:txBody>
          <a:bodyPr/>
          <a:lstStyle/>
          <a:p>
            <a:endParaRPr lang="ar-JO"/>
          </a:p>
        </p:txBody>
      </p:sp>
      <p:sp>
        <p:nvSpPr>
          <p:cNvPr id="6" name="Slide Number Placeholder 5"/>
          <p:cNvSpPr>
            <a:spLocks noGrp="1"/>
          </p:cNvSpPr>
          <p:nvPr>
            <p:ph type="sldNum" sz="quarter" idx="12"/>
          </p:nvPr>
        </p:nvSpPr>
        <p:spPr/>
        <p:txBody>
          <a:bodyPr/>
          <a:lstStyle/>
          <a:p>
            <a:fld id="{AAAC8B61-CCB5-4047-A269-7E4344D98241}" type="slidenum">
              <a:rPr lang="ar-JO" smtClean="0"/>
              <a:pPr/>
              <a:t>‹#›</a:t>
            </a:fld>
            <a:endParaRPr lang="ar-JO"/>
          </a:p>
        </p:txBody>
      </p:sp>
    </p:spTree>
    <p:extLst>
      <p:ext uri="{BB962C8B-B14F-4D97-AF65-F5344CB8AC3E}">
        <p14:creationId xmlns:p14="http://schemas.microsoft.com/office/powerpoint/2010/main" val="4218396838"/>
      </p:ext>
    </p:extLst>
  </p:cSld>
  <p:clrMapOvr>
    <a:masterClrMapping/>
  </p:clrMapOvr>
  <p:transition spd="slow">
    <p:wedg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96911" y="382386"/>
            <a:ext cx="1771930" cy="5600404"/>
          </a:xfrm>
        </p:spPr>
        <p:txBody>
          <a:bodyPr vert="eaVert"/>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a:xfrm>
            <a:off x="942974" y="382386"/>
            <a:ext cx="5809517" cy="5600404"/>
          </a:xfrm>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813C5CEB-43B7-405D-96AC-498ACD59F576}" type="datetimeFigureOut">
              <a:rPr lang="ar-JO" smtClean="0"/>
              <a:pPr/>
              <a:t>11/07/1442</a:t>
            </a:fld>
            <a:endParaRPr lang="ar-JO"/>
          </a:p>
        </p:txBody>
      </p:sp>
      <p:sp>
        <p:nvSpPr>
          <p:cNvPr id="5" name="Footer Placeholder 4"/>
          <p:cNvSpPr>
            <a:spLocks noGrp="1"/>
          </p:cNvSpPr>
          <p:nvPr>
            <p:ph type="ftr" sz="quarter" idx="11"/>
          </p:nvPr>
        </p:nvSpPr>
        <p:spPr/>
        <p:txBody>
          <a:bodyPr/>
          <a:lstStyle/>
          <a:p>
            <a:endParaRPr lang="ar-JO"/>
          </a:p>
        </p:txBody>
      </p:sp>
      <p:sp>
        <p:nvSpPr>
          <p:cNvPr id="6" name="Slide Number Placeholder 5"/>
          <p:cNvSpPr>
            <a:spLocks noGrp="1"/>
          </p:cNvSpPr>
          <p:nvPr>
            <p:ph type="sldNum" sz="quarter" idx="12"/>
          </p:nvPr>
        </p:nvSpPr>
        <p:spPr/>
        <p:txBody>
          <a:bodyPr/>
          <a:lstStyle/>
          <a:p>
            <a:fld id="{AAAC8B61-CCB5-4047-A269-7E4344D98241}" type="slidenum">
              <a:rPr lang="ar-JO" smtClean="0"/>
              <a:pPr/>
              <a:t>‹#›</a:t>
            </a:fld>
            <a:endParaRPr lang="ar-JO"/>
          </a:p>
        </p:txBody>
      </p:sp>
    </p:spTree>
    <p:extLst>
      <p:ext uri="{BB962C8B-B14F-4D97-AF65-F5344CB8AC3E}">
        <p14:creationId xmlns:p14="http://schemas.microsoft.com/office/powerpoint/2010/main" val="1967105390"/>
      </p:ext>
    </p:extLst>
  </p:cSld>
  <p:clrMapOvr>
    <a:masterClrMapping/>
  </p:clrMapOvr>
  <p:transition spd="slow">
    <p:wedg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Content Placeholder 2"/>
          <p:cNvSpPr>
            <a:spLocks noGrp="1"/>
          </p:cNvSpPr>
          <p:nvPr>
            <p:ph idx="1"/>
          </p:nvPr>
        </p:nvSpPr>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813C5CEB-43B7-405D-96AC-498ACD59F576}" type="datetimeFigureOut">
              <a:rPr lang="ar-JO" smtClean="0"/>
              <a:pPr/>
              <a:t>11/07/1442</a:t>
            </a:fld>
            <a:endParaRPr lang="ar-JO"/>
          </a:p>
        </p:txBody>
      </p:sp>
      <p:sp>
        <p:nvSpPr>
          <p:cNvPr id="5" name="Footer Placeholder 4"/>
          <p:cNvSpPr>
            <a:spLocks noGrp="1"/>
          </p:cNvSpPr>
          <p:nvPr>
            <p:ph type="ftr" sz="quarter" idx="11"/>
          </p:nvPr>
        </p:nvSpPr>
        <p:spPr/>
        <p:txBody>
          <a:bodyPr/>
          <a:lstStyle/>
          <a:p>
            <a:endParaRPr lang="ar-JO"/>
          </a:p>
        </p:txBody>
      </p:sp>
      <p:sp>
        <p:nvSpPr>
          <p:cNvPr id="6" name="Slide Number Placeholder 5"/>
          <p:cNvSpPr>
            <a:spLocks noGrp="1"/>
          </p:cNvSpPr>
          <p:nvPr>
            <p:ph type="sldNum" sz="quarter" idx="12"/>
          </p:nvPr>
        </p:nvSpPr>
        <p:spPr/>
        <p:txBody>
          <a:bodyPr/>
          <a:lstStyle/>
          <a:p>
            <a:fld id="{AAAC8B61-CCB5-4047-A269-7E4344D98241}" type="slidenum">
              <a:rPr lang="ar-JO" smtClean="0"/>
              <a:pPr/>
              <a:t>‹#›</a:t>
            </a:fld>
            <a:endParaRPr lang="ar-JO"/>
          </a:p>
        </p:txBody>
      </p:sp>
    </p:spTree>
    <p:extLst>
      <p:ext uri="{BB962C8B-B14F-4D97-AF65-F5344CB8AC3E}">
        <p14:creationId xmlns:p14="http://schemas.microsoft.com/office/powerpoint/2010/main" val="36341232"/>
      </p:ext>
    </p:extLst>
  </p:cSld>
  <p:clrMapOvr>
    <a:masterClrMapping/>
  </p:clrMapOvr>
  <p:transition spd="slow">
    <p:wedg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bg>
      <p:bgRef idx="1001">
        <a:schemeClr val="bg2"/>
      </p:bgRef>
    </p:bg>
    <p:spTree>
      <p:nvGrpSpPr>
        <p:cNvPr id="1" name=""/>
        <p:cNvGrpSpPr/>
        <p:nvPr/>
      </p:nvGrpSpPr>
      <p:grpSpPr>
        <a:xfrm>
          <a:off x="0" y="0"/>
          <a:ext cx="0" cy="0"/>
          <a:chOff x="0" y="0"/>
          <a:chExt cx="0" cy="0"/>
        </a:xfrm>
      </p:grpSpPr>
      <p:sp>
        <p:nvSpPr>
          <p:cNvPr id="11" name="Freeform 6"/>
          <p:cNvSpPr/>
          <p:nvPr/>
        </p:nvSpPr>
        <p:spPr bwMode="auto">
          <a:xfrm>
            <a:off x="0" y="0"/>
            <a:ext cx="2110979"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bg2"/>
          </a:solidFill>
          <a:ln w="0">
            <a:noFill/>
            <a:prstDash val="solid"/>
            <a:round/>
            <a:headEnd/>
            <a:tailEnd/>
          </a:ln>
        </p:spPr>
      </p:sp>
      <p:sp>
        <p:nvSpPr>
          <p:cNvPr id="2" name="Title 1"/>
          <p:cNvSpPr>
            <a:spLocks noGrp="1"/>
          </p:cNvSpPr>
          <p:nvPr>
            <p:ph type="title"/>
          </p:nvPr>
        </p:nvSpPr>
        <p:spPr>
          <a:xfrm>
            <a:off x="2432197" y="1073889"/>
            <a:ext cx="6140303" cy="4064627"/>
          </a:xfrm>
        </p:spPr>
        <p:txBody>
          <a:bodyPr anchor="b">
            <a:normAutofit/>
          </a:bodyPr>
          <a:lstStyle>
            <a:lvl1pPr>
              <a:defRPr sz="6300" spc="600" baseline="0">
                <a:solidFill>
                  <a:schemeClr val="tx2"/>
                </a:solidFill>
              </a:defRPr>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2432198" y="5159782"/>
            <a:ext cx="5263116" cy="951135"/>
          </a:xfrm>
        </p:spPr>
        <p:txBody>
          <a:bodyPr>
            <a:normAutofit/>
          </a:bodyPr>
          <a:lstStyle>
            <a:lvl1pPr marL="0" indent="0">
              <a:lnSpc>
                <a:spcPct val="100000"/>
              </a:lnSpc>
              <a:buNone/>
              <a:defRPr sz="1500" b="1" i="0" cap="all" spc="300" baseline="0">
                <a:solidFill>
                  <a:schemeClr val="accent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a:xfrm>
            <a:off x="2427410" y="6375679"/>
            <a:ext cx="1120460" cy="348462"/>
          </a:xfrm>
        </p:spPr>
        <p:txBody>
          <a:bodyPr/>
          <a:lstStyle>
            <a:lvl1pPr>
              <a:defRPr baseline="0">
                <a:solidFill>
                  <a:schemeClr val="tx2"/>
                </a:solidFill>
              </a:defRPr>
            </a:lvl1pPr>
          </a:lstStyle>
          <a:p>
            <a:fld id="{813C5CEB-43B7-405D-96AC-498ACD59F576}" type="datetimeFigureOut">
              <a:rPr lang="ar-JO" smtClean="0"/>
              <a:pPr/>
              <a:t>11/07/1442</a:t>
            </a:fld>
            <a:endParaRPr lang="ar-JO"/>
          </a:p>
        </p:txBody>
      </p:sp>
      <p:sp>
        <p:nvSpPr>
          <p:cNvPr id="5" name="Footer Placeholder 4"/>
          <p:cNvSpPr>
            <a:spLocks noGrp="1"/>
          </p:cNvSpPr>
          <p:nvPr>
            <p:ph type="ftr" sz="quarter" idx="11"/>
          </p:nvPr>
        </p:nvSpPr>
        <p:spPr>
          <a:xfrm>
            <a:off x="3959298" y="6375679"/>
            <a:ext cx="3086100" cy="345796"/>
          </a:xfrm>
        </p:spPr>
        <p:txBody>
          <a:bodyPr/>
          <a:lstStyle>
            <a:lvl1pPr>
              <a:defRPr baseline="0">
                <a:solidFill>
                  <a:schemeClr val="tx2"/>
                </a:solidFill>
              </a:defRPr>
            </a:lvl1pPr>
          </a:lstStyle>
          <a:p>
            <a:endParaRPr lang="ar-JO"/>
          </a:p>
        </p:txBody>
      </p:sp>
      <p:sp>
        <p:nvSpPr>
          <p:cNvPr id="6" name="Slide Number Placeholder 5"/>
          <p:cNvSpPr>
            <a:spLocks noGrp="1"/>
          </p:cNvSpPr>
          <p:nvPr>
            <p:ph type="sldNum" sz="quarter" idx="12"/>
          </p:nvPr>
        </p:nvSpPr>
        <p:spPr>
          <a:xfrm>
            <a:off x="7456825" y="6375679"/>
            <a:ext cx="1115675" cy="345796"/>
          </a:xfrm>
        </p:spPr>
        <p:txBody>
          <a:bodyPr/>
          <a:lstStyle>
            <a:lvl1pPr>
              <a:defRPr baseline="0">
                <a:solidFill>
                  <a:schemeClr val="tx2"/>
                </a:solidFill>
              </a:defRPr>
            </a:lvl1pPr>
          </a:lstStyle>
          <a:p>
            <a:fld id="{AAAC8B61-CCB5-4047-A269-7E4344D98241}" type="slidenum">
              <a:rPr lang="ar-JO" smtClean="0"/>
              <a:pPr/>
              <a:t>‹#›</a:t>
            </a:fld>
            <a:endParaRPr lang="ar-JO"/>
          </a:p>
        </p:txBody>
      </p:sp>
      <p:sp>
        <p:nvSpPr>
          <p:cNvPr id="16" name="Freeform 11"/>
          <p:cNvSpPr/>
          <p:nvPr/>
        </p:nvSpPr>
        <p:spPr bwMode="auto">
          <a:xfrm>
            <a:off x="655786" y="0"/>
            <a:ext cx="1234679"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nvGrpSpPr>
          <p:cNvPr id="7" name="Group 6" title="left scallop shape"/>
          <p:cNvGrpSpPr/>
          <p:nvPr/>
        </p:nvGrpSpPr>
        <p:grpSpPr>
          <a:xfrm>
            <a:off x="0" y="0"/>
            <a:ext cx="2110979" cy="6858000"/>
            <a:chOff x="0" y="0"/>
            <a:chExt cx="2110979" cy="6858000"/>
          </a:xfrm>
        </p:grpSpPr>
        <p:sp>
          <p:nvSpPr>
            <p:cNvPr id="9" name="Freeform 8" title="left scallop shape"/>
            <p:cNvSpPr/>
            <p:nvPr/>
          </p:nvSpPr>
          <p:spPr bwMode="auto">
            <a:xfrm>
              <a:off x="0" y="0"/>
              <a:ext cx="2110979"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0" name="Freeform 11" title="left scallop inline"/>
            <p:cNvSpPr/>
            <p:nvPr/>
          </p:nvSpPr>
          <p:spPr bwMode="auto">
            <a:xfrm>
              <a:off x="655786" y="0"/>
              <a:ext cx="1234679"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extLst>
      <p:ext uri="{BB962C8B-B14F-4D97-AF65-F5344CB8AC3E}">
        <p14:creationId xmlns:p14="http://schemas.microsoft.com/office/powerpoint/2010/main" val="1801838053"/>
      </p:ext>
    </p:extLst>
  </p:cSld>
  <p:clrMapOvr>
    <a:overrideClrMapping bg1="dk1" tx1="lt1" bg2="dk2" tx2="lt2" accent1="accent1" accent2="accent2" accent3="accent3" accent4="accent4" accent5="accent5" accent6="accent6" hlink="hlink" folHlink="folHlink"/>
  </p:clrMapOvr>
  <p:transition spd="slow">
    <p:wedg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ان">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Content Placeholder 2"/>
          <p:cNvSpPr>
            <a:spLocks noGrp="1"/>
          </p:cNvSpPr>
          <p:nvPr>
            <p:ph sz="half" idx="1"/>
          </p:nvPr>
        </p:nvSpPr>
        <p:spPr>
          <a:xfrm>
            <a:off x="942975" y="2286000"/>
            <a:ext cx="3593592" cy="3619500"/>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Content Placeholder 3"/>
          <p:cNvSpPr>
            <a:spLocks noGrp="1"/>
          </p:cNvSpPr>
          <p:nvPr>
            <p:ph sz="half" idx="2"/>
          </p:nvPr>
        </p:nvSpPr>
        <p:spPr>
          <a:xfrm>
            <a:off x="4985846" y="2286000"/>
            <a:ext cx="3593592" cy="3619500"/>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Date Placeholder 4"/>
          <p:cNvSpPr>
            <a:spLocks noGrp="1"/>
          </p:cNvSpPr>
          <p:nvPr>
            <p:ph type="dt" sz="half" idx="10"/>
          </p:nvPr>
        </p:nvSpPr>
        <p:spPr/>
        <p:txBody>
          <a:bodyPr/>
          <a:lstStyle/>
          <a:p>
            <a:fld id="{813C5CEB-43B7-405D-96AC-498ACD59F576}" type="datetimeFigureOut">
              <a:rPr lang="ar-JO" smtClean="0"/>
              <a:pPr/>
              <a:t>11/07/1442</a:t>
            </a:fld>
            <a:endParaRPr lang="ar-JO"/>
          </a:p>
        </p:txBody>
      </p:sp>
      <p:sp>
        <p:nvSpPr>
          <p:cNvPr id="6" name="Footer Placeholder 5"/>
          <p:cNvSpPr>
            <a:spLocks noGrp="1"/>
          </p:cNvSpPr>
          <p:nvPr>
            <p:ph type="ftr" sz="quarter" idx="11"/>
          </p:nvPr>
        </p:nvSpPr>
        <p:spPr/>
        <p:txBody>
          <a:bodyPr/>
          <a:lstStyle/>
          <a:p>
            <a:endParaRPr lang="ar-JO"/>
          </a:p>
        </p:txBody>
      </p:sp>
      <p:sp>
        <p:nvSpPr>
          <p:cNvPr id="7" name="Slide Number Placeholder 6"/>
          <p:cNvSpPr>
            <a:spLocks noGrp="1"/>
          </p:cNvSpPr>
          <p:nvPr>
            <p:ph type="sldNum" sz="quarter" idx="12"/>
          </p:nvPr>
        </p:nvSpPr>
        <p:spPr/>
        <p:txBody>
          <a:bodyPr/>
          <a:lstStyle/>
          <a:p>
            <a:fld id="{AAAC8B61-CCB5-4047-A269-7E4344D98241}" type="slidenum">
              <a:rPr lang="ar-JO" smtClean="0"/>
              <a:pPr/>
              <a:t>‹#›</a:t>
            </a:fld>
            <a:endParaRPr lang="ar-JO"/>
          </a:p>
        </p:txBody>
      </p:sp>
    </p:spTree>
    <p:extLst>
      <p:ext uri="{BB962C8B-B14F-4D97-AF65-F5344CB8AC3E}">
        <p14:creationId xmlns:p14="http://schemas.microsoft.com/office/powerpoint/2010/main" val="3842370274"/>
      </p:ext>
    </p:extLst>
  </p:cSld>
  <p:clrMapOvr>
    <a:masterClrMapping/>
  </p:clrMapOvr>
  <p:transition spd="slow">
    <p:wedge/>
  </p:transition>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a:xfrm>
            <a:off x="942975" y="381001"/>
            <a:ext cx="7629525" cy="1493517"/>
          </a:xfrm>
        </p:spPr>
        <p:txBody>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941832" y="2199634"/>
            <a:ext cx="3611880" cy="632529"/>
          </a:xfrm>
        </p:spPr>
        <p:txBody>
          <a:bodyPr anchor="b">
            <a:noAutofit/>
          </a:bodyPr>
          <a:lstStyle>
            <a:lvl1pPr marL="0" indent="0">
              <a:lnSpc>
                <a:spcPct val="100000"/>
              </a:lnSpc>
              <a:buNone/>
              <a:defRPr sz="1800" b="1" cap="all" spc="150"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ar-SA"/>
              <a:t>انقر لتحرير أنماط نص الشكل الرئيسي</a:t>
            </a:r>
          </a:p>
        </p:txBody>
      </p:sp>
      <p:sp>
        <p:nvSpPr>
          <p:cNvPr id="4" name="Content Placeholder 3"/>
          <p:cNvSpPr>
            <a:spLocks noGrp="1"/>
          </p:cNvSpPr>
          <p:nvPr>
            <p:ph sz="half" idx="2"/>
          </p:nvPr>
        </p:nvSpPr>
        <p:spPr>
          <a:xfrm>
            <a:off x="941832" y="2909102"/>
            <a:ext cx="3611880" cy="299639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Text Placeholder 4"/>
          <p:cNvSpPr>
            <a:spLocks noGrp="1"/>
          </p:cNvSpPr>
          <p:nvPr>
            <p:ph type="body" sz="quarter" idx="3"/>
          </p:nvPr>
        </p:nvSpPr>
        <p:spPr>
          <a:xfrm>
            <a:off x="4975398" y="2199634"/>
            <a:ext cx="3611880" cy="632529"/>
          </a:xfrm>
        </p:spPr>
        <p:txBody>
          <a:bodyPr anchor="b">
            <a:noAutofit/>
          </a:bodyPr>
          <a:lstStyle>
            <a:lvl1pPr marL="0" indent="0">
              <a:lnSpc>
                <a:spcPct val="100000"/>
              </a:lnSpc>
              <a:buNone/>
              <a:defRPr sz="1800" b="1" cap="all" spc="150"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ar-SA"/>
              <a:t>انقر لتحرير أنماط نص الشكل الرئيسي</a:t>
            </a:r>
          </a:p>
        </p:txBody>
      </p:sp>
      <p:sp>
        <p:nvSpPr>
          <p:cNvPr id="6" name="Content Placeholder 5"/>
          <p:cNvSpPr>
            <a:spLocks noGrp="1"/>
          </p:cNvSpPr>
          <p:nvPr>
            <p:ph sz="quarter" idx="4"/>
          </p:nvPr>
        </p:nvSpPr>
        <p:spPr>
          <a:xfrm>
            <a:off x="4975398" y="2909102"/>
            <a:ext cx="3611880" cy="299639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7" name="Date Placeholder 6"/>
          <p:cNvSpPr>
            <a:spLocks noGrp="1"/>
          </p:cNvSpPr>
          <p:nvPr>
            <p:ph type="dt" sz="half" idx="10"/>
          </p:nvPr>
        </p:nvSpPr>
        <p:spPr/>
        <p:txBody>
          <a:bodyPr/>
          <a:lstStyle/>
          <a:p>
            <a:fld id="{813C5CEB-43B7-405D-96AC-498ACD59F576}" type="datetimeFigureOut">
              <a:rPr lang="ar-JO" smtClean="0"/>
              <a:pPr/>
              <a:t>11/07/1442</a:t>
            </a:fld>
            <a:endParaRPr lang="ar-JO"/>
          </a:p>
        </p:txBody>
      </p:sp>
      <p:sp>
        <p:nvSpPr>
          <p:cNvPr id="8" name="Footer Placeholder 7"/>
          <p:cNvSpPr>
            <a:spLocks noGrp="1"/>
          </p:cNvSpPr>
          <p:nvPr>
            <p:ph type="ftr" sz="quarter" idx="11"/>
          </p:nvPr>
        </p:nvSpPr>
        <p:spPr/>
        <p:txBody>
          <a:bodyPr/>
          <a:lstStyle/>
          <a:p>
            <a:endParaRPr lang="ar-JO"/>
          </a:p>
        </p:txBody>
      </p:sp>
      <p:sp>
        <p:nvSpPr>
          <p:cNvPr id="9" name="Slide Number Placeholder 8"/>
          <p:cNvSpPr>
            <a:spLocks noGrp="1"/>
          </p:cNvSpPr>
          <p:nvPr>
            <p:ph type="sldNum" sz="quarter" idx="12"/>
          </p:nvPr>
        </p:nvSpPr>
        <p:spPr/>
        <p:txBody>
          <a:bodyPr/>
          <a:lstStyle/>
          <a:p>
            <a:fld id="{AAAC8B61-CCB5-4047-A269-7E4344D98241}" type="slidenum">
              <a:rPr lang="ar-JO" smtClean="0"/>
              <a:pPr/>
              <a:t>‹#›</a:t>
            </a:fld>
            <a:endParaRPr lang="ar-JO"/>
          </a:p>
        </p:txBody>
      </p:sp>
    </p:spTree>
    <p:extLst>
      <p:ext uri="{BB962C8B-B14F-4D97-AF65-F5344CB8AC3E}">
        <p14:creationId xmlns:p14="http://schemas.microsoft.com/office/powerpoint/2010/main" val="2135903443"/>
      </p:ext>
    </p:extLst>
  </p:cSld>
  <p:clrMapOvr>
    <a:masterClrMapping/>
  </p:clrMapOvr>
  <p:transition spd="slow">
    <p:wedge/>
  </p:transition>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Date Placeholder 2"/>
          <p:cNvSpPr>
            <a:spLocks noGrp="1"/>
          </p:cNvSpPr>
          <p:nvPr>
            <p:ph type="dt" sz="half" idx="10"/>
          </p:nvPr>
        </p:nvSpPr>
        <p:spPr/>
        <p:txBody>
          <a:bodyPr/>
          <a:lstStyle/>
          <a:p>
            <a:fld id="{813C5CEB-43B7-405D-96AC-498ACD59F576}" type="datetimeFigureOut">
              <a:rPr lang="ar-JO" smtClean="0"/>
              <a:pPr/>
              <a:t>11/07/1442</a:t>
            </a:fld>
            <a:endParaRPr lang="ar-JO"/>
          </a:p>
        </p:txBody>
      </p:sp>
      <p:sp>
        <p:nvSpPr>
          <p:cNvPr id="4" name="Footer Placeholder 3"/>
          <p:cNvSpPr>
            <a:spLocks noGrp="1"/>
          </p:cNvSpPr>
          <p:nvPr>
            <p:ph type="ftr" sz="quarter" idx="11"/>
          </p:nvPr>
        </p:nvSpPr>
        <p:spPr/>
        <p:txBody>
          <a:bodyPr/>
          <a:lstStyle/>
          <a:p>
            <a:endParaRPr lang="ar-JO"/>
          </a:p>
        </p:txBody>
      </p:sp>
      <p:sp>
        <p:nvSpPr>
          <p:cNvPr id="5" name="Slide Number Placeholder 4"/>
          <p:cNvSpPr>
            <a:spLocks noGrp="1"/>
          </p:cNvSpPr>
          <p:nvPr>
            <p:ph type="sldNum" sz="quarter" idx="12"/>
          </p:nvPr>
        </p:nvSpPr>
        <p:spPr/>
        <p:txBody>
          <a:bodyPr/>
          <a:lstStyle/>
          <a:p>
            <a:fld id="{AAAC8B61-CCB5-4047-A269-7E4344D98241}" type="slidenum">
              <a:rPr lang="ar-JO" smtClean="0"/>
              <a:pPr/>
              <a:t>‹#›</a:t>
            </a:fld>
            <a:endParaRPr lang="ar-JO"/>
          </a:p>
        </p:txBody>
      </p:sp>
    </p:spTree>
    <p:extLst>
      <p:ext uri="{BB962C8B-B14F-4D97-AF65-F5344CB8AC3E}">
        <p14:creationId xmlns:p14="http://schemas.microsoft.com/office/powerpoint/2010/main" val="2417082974"/>
      </p:ext>
    </p:extLst>
  </p:cSld>
  <p:clrMapOvr>
    <a:masterClrMapping/>
  </p:clrMapOvr>
  <p:transition spd="slow">
    <p:wedg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3C5CEB-43B7-405D-96AC-498ACD59F576}" type="datetimeFigureOut">
              <a:rPr lang="ar-JO" smtClean="0"/>
              <a:pPr/>
              <a:t>11/07/1442</a:t>
            </a:fld>
            <a:endParaRPr lang="ar-JO"/>
          </a:p>
        </p:txBody>
      </p:sp>
      <p:sp>
        <p:nvSpPr>
          <p:cNvPr id="3" name="Footer Placeholder 2"/>
          <p:cNvSpPr>
            <a:spLocks noGrp="1"/>
          </p:cNvSpPr>
          <p:nvPr>
            <p:ph type="ftr" sz="quarter" idx="11"/>
          </p:nvPr>
        </p:nvSpPr>
        <p:spPr/>
        <p:txBody>
          <a:bodyPr/>
          <a:lstStyle/>
          <a:p>
            <a:endParaRPr lang="ar-JO"/>
          </a:p>
        </p:txBody>
      </p:sp>
      <p:sp>
        <p:nvSpPr>
          <p:cNvPr id="4" name="Slide Number Placeholder 3"/>
          <p:cNvSpPr>
            <a:spLocks noGrp="1"/>
          </p:cNvSpPr>
          <p:nvPr>
            <p:ph type="sldNum" sz="quarter" idx="12"/>
          </p:nvPr>
        </p:nvSpPr>
        <p:spPr/>
        <p:txBody>
          <a:bodyPr/>
          <a:lstStyle/>
          <a:p>
            <a:fld id="{AAAC8B61-CCB5-4047-A269-7E4344D98241}" type="slidenum">
              <a:rPr lang="ar-JO" smtClean="0"/>
              <a:pPr/>
              <a:t>‹#›</a:t>
            </a:fld>
            <a:endParaRPr lang="ar-JO"/>
          </a:p>
        </p:txBody>
      </p:sp>
    </p:spTree>
    <p:extLst>
      <p:ext uri="{BB962C8B-B14F-4D97-AF65-F5344CB8AC3E}">
        <p14:creationId xmlns:p14="http://schemas.microsoft.com/office/powerpoint/2010/main" val="3787067875"/>
      </p:ext>
    </p:extLst>
  </p:cSld>
  <p:clrMapOvr>
    <a:masterClrMapping/>
  </p:clrMapOvr>
  <p:transition spd="slow">
    <p:wedg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محتوى مع تسمية توضيحية">
    <p:spTree>
      <p:nvGrpSpPr>
        <p:cNvPr id="1" name=""/>
        <p:cNvGrpSpPr/>
        <p:nvPr/>
      </p:nvGrpSpPr>
      <p:grpSpPr>
        <a:xfrm>
          <a:off x="0" y="0"/>
          <a:ext cx="0" cy="0"/>
          <a:chOff x="0" y="0"/>
          <a:chExt cx="0" cy="0"/>
        </a:xfrm>
      </p:grpSpPr>
      <p:sp>
        <p:nvSpPr>
          <p:cNvPr id="17" name="Freeform 11" title="right scallop background shape"/>
          <p:cNvSpPr/>
          <p:nvPr/>
        </p:nvSpPr>
        <p:spPr bwMode="auto">
          <a:xfrm>
            <a:off x="5542359" y="0"/>
            <a:ext cx="3601641"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6253414" y="457200"/>
            <a:ext cx="2319086" cy="1196671"/>
          </a:xfrm>
        </p:spPr>
        <p:txBody>
          <a:bodyPr anchor="b">
            <a:normAutofit/>
          </a:bodyPr>
          <a:lstStyle>
            <a:lvl1pPr>
              <a:lnSpc>
                <a:spcPct val="100000"/>
              </a:lnSpc>
              <a:defRPr sz="1800" b="1" i="0" cap="all" spc="225" baseline="0">
                <a:solidFill>
                  <a:schemeClr val="accent1"/>
                </a:solidFill>
                <a:latin typeface="+mn-lt"/>
              </a:defRPr>
            </a:lvl1pPr>
          </a:lstStyle>
          <a:p>
            <a:r>
              <a:rPr lang="ar-SA"/>
              <a:t>انقر لتحرير نمط عنوان الشكل الرئيسي</a:t>
            </a:r>
            <a:endParaRPr lang="en-US" dirty="0"/>
          </a:p>
        </p:txBody>
      </p:sp>
      <p:sp>
        <p:nvSpPr>
          <p:cNvPr id="3" name="Content Placeholder 2"/>
          <p:cNvSpPr>
            <a:spLocks noGrp="1"/>
          </p:cNvSpPr>
          <p:nvPr>
            <p:ph idx="1"/>
          </p:nvPr>
        </p:nvSpPr>
        <p:spPr>
          <a:xfrm>
            <a:off x="573788" y="920377"/>
            <a:ext cx="4618814" cy="4985124"/>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Text Placeholder 3"/>
          <p:cNvSpPr>
            <a:spLocks noGrp="1"/>
          </p:cNvSpPr>
          <p:nvPr>
            <p:ph type="body" sz="half" idx="2"/>
          </p:nvPr>
        </p:nvSpPr>
        <p:spPr>
          <a:xfrm>
            <a:off x="6253414" y="1741336"/>
            <a:ext cx="2319086" cy="4164164"/>
          </a:xfrm>
        </p:spPr>
        <p:txBody>
          <a:bodyPr>
            <a:normAutofit/>
          </a:bodyPr>
          <a:lstStyle>
            <a:lvl1pPr marL="0" indent="0">
              <a:lnSpc>
                <a:spcPct val="110000"/>
              </a:lnSpc>
              <a:spcBef>
                <a:spcPts val="1200"/>
              </a:spcBef>
              <a:buNone/>
              <a:defRPr sz="1400" baseline="0">
                <a:solidFill>
                  <a:schemeClr val="bg2"/>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ar-SA"/>
              <a:t>انقر لتحرير أنماط نص الشكل الرئيسي</a:t>
            </a:r>
          </a:p>
        </p:txBody>
      </p:sp>
      <p:sp>
        <p:nvSpPr>
          <p:cNvPr id="5" name="Date Placeholder 4"/>
          <p:cNvSpPr>
            <a:spLocks noGrp="1"/>
          </p:cNvSpPr>
          <p:nvPr>
            <p:ph type="dt" sz="half" idx="10"/>
          </p:nvPr>
        </p:nvSpPr>
        <p:spPr>
          <a:xfrm>
            <a:off x="573789" y="6375679"/>
            <a:ext cx="925016" cy="348462"/>
          </a:xfrm>
        </p:spPr>
        <p:txBody>
          <a:bodyPr/>
          <a:lstStyle/>
          <a:p>
            <a:fld id="{813C5CEB-43B7-405D-96AC-498ACD59F576}" type="datetimeFigureOut">
              <a:rPr lang="ar-JO" smtClean="0"/>
              <a:pPr/>
              <a:t>11/07/1442</a:t>
            </a:fld>
            <a:endParaRPr lang="ar-JO"/>
          </a:p>
        </p:txBody>
      </p:sp>
      <p:sp>
        <p:nvSpPr>
          <p:cNvPr id="6" name="Footer Placeholder 5"/>
          <p:cNvSpPr>
            <a:spLocks noGrp="1"/>
          </p:cNvSpPr>
          <p:nvPr>
            <p:ph type="ftr" sz="quarter" idx="11"/>
          </p:nvPr>
        </p:nvSpPr>
        <p:spPr>
          <a:xfrm>
            <a:off x="1577716" y="6375679"/>
            <a:ext cx="2611634" cy="345796"/>
          </a:xfrm>
        </p:spPr>
        <p:txBody>
          <a:bodyPr/>
          <a:lstStyle/>
          <a:p>
            <a:endParaRPr lang="ar-JO"/>
          </a:p>
        </p:txBody>
      </p:sp>
      <p:sp>
        <p:nvSpPr>
          <p:cNvPr id="7" name="Slide Number Placeholder 6"/>
          <p:cNvSpPr>
            <a:spLocks noGrp="1"/>
          </p:cNvSpPr>
          <p:nvPr>
            <p:ph type="sldNum" sz="quarter" idx="12"/>
          </p:nvPr>
        </p:nvSpPr>
        <p:spPr>
          <a:xfrm>
            <a:off x="4268261" y="6375679"/>
            <a:ext cx="924342" cy="345796"/>
          </a:xfrm>
        </p:spPr>
        <p:txBody>
          <a:bodyPr/>
          <a:lstStyle/>
          <a:p>
            <a:fld id="{AAAC8B61-CCB5-4047-A269-7E4344D98241}" type="slidenum">
              <a:rPr lang="ar-JO" smtClean="0"/>
              <a:pPr/>
              <a:t>‹#›</a:t>
            </a:fld>
            <a:endParaRPr lang="ar-JO"/>
          </a:p>
        </p:txBody>
      </p:sp>
      <p:sp>
        <p:nvSpPr>
          <p:cNvPr id="8" name="Rectangle 7"/>
          <p:cNvSpPr/>
          <p:nvPr/>
        </p:nvSpPr>
        <p:spPr>
          <a:xfrm>
            <a:off x="0" y="0"/>
            <a:ext cx="2125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title="left edge border"/>
          <p:cNvSpPr/>
          <p:nvPr/>
        </p:nvSpPr>
        <p:spPr>
          <a:xfrm>
            <a:off x="0" y="0"/>
            <a:ext cx="2125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717010058"/>
      </p:ext>
    </p:extLst>
  </p:cSld>
  <p:clrMapOvr>
    <a:masterClrMapping/>
  </p:clrMapOvr>
  <p:transition spd="slow">
    <p:wedge/>
  </p:transition>
  <p:extLst>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مع تسمية توضيحية">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12598" y="1"/>
            <a:ext cx="5516689" cy="685799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ar-SA"/>
              <a:t>انقر فوق الأيقونة لإضافة صورة</a:t>
            </a:r>
            <a:endParaRPr lang="en-US" dirty="0"/>
          </a:p>
        </p:txBody>
      </p:sp>
      <p:sp>
        <p:nvSpPr>
          <p:cNvPr id="11" name="Freeform 11" title="right scallop background shape"/>
          <p:cNvSpPr/>
          <p:nvPr/>
        </p:nvSpPr>
        <p:spPr bwMode="auto">
          <a:xfrm>
            <a:off x="5542359" y="0"/>
            <a:ext cx="3601641"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p:cNvSpPr/>
          <p:nvPr/>
        </p:nvSpPr>
        <p:spPr>
          <a:xfrm>
            <a:off x="0" y="0"/>
            <a:ext cx="2125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253413" y="457200"/>
            <a:ext cx="2319088" cy="1196670"/>
          </a:xfrm>
        </p:spPr>
        <p:txBody>
          <a:bodyPr anchor="b">
            <a:normAutofit/>
          </a:bodyPr>
          <a:lstStyle>
            <a:lvl1pPr>
              <a:lnSpc>
                <a:spcPct val="100000"/>
              </a:lnSpc>
              <a:defRPr sz="1800" b="1" i="0" spc="225" baseline="0">
                <a:solidFill>
                  <a:schemeClr val="accent1"/>
                </a:solidFill>
                <a:latin typeface="+mn-lt"/>
              </a:defRPr>
            </a:lvl1pPr>
          </a:lstStyle>
          <a:p>
            <a:r>
              <a:rPr lang="ar-SA"/>
              <a:t>انقر لتحرير نمط عنوان الشكل الرئيسي</a:t>
            </a:r>
            <a:endParaRPr lang="en-US" dirty="0"/>
          </a:p>
        </p:txBody>
      </p:sp>
      <p:sp>
        <p:nvSpPr>
          <p:cNvPr id="4" name="Text Placeholder 3"/>
          <p:cNvSpPr>
            <a:spLocks noGrp="1"/>
          </p:cNvSpPr>
          <p:nvPr>
            <p:ph type="body" sz="half" idx="2"/>
          </p:nvPr>
        </p:nvSpPr>
        <p:spPr>
          <a:xfrm>
            <a:off x="6253413" y="1741336"/>
            <a:ext cx="2319088" cy="4164164"/>
          </a:xfrm>
        </p:spPr>
        <p:txBody>
          <a:bodyPr>
            <a:normAutofit/>
          </a:bodyPr>
          <a:lstStyle>
            <a:lvl1pPr marL="0" indent="0">
              <a:lnSpc>
                <a:spcPct val="110000"/>
              </a:lnSpc>
              <a:spcBef>
                <a:spcPts val="1200"/>
              </a:spcBef>
              <a:buNone/>
              <a:defRPr sz="1400" baseline="0">
                <a:solidFill>
                  <a:schemeClr val="bg2"/>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ar-SA"/>
              <a:t>انقر لتحرير أنماط نص الشكل الرئيسي</a:t>
            </a:r>
          </a:p>
        </p:txBody>
      </p:sp>
      <p:sp>
        <p:nvSpPr>
          <p:cNvPr id="5" name="Date Placeholder 4"/>
          <p:cNvSpPr>
            <a:spLocks noGrp="1"/>
          </p:cNvSpPr>
          <p:nvPr>
            <p:ph type="dt" sz="half" idx="10"/>
          </p:nvPr>
        </p:nvSpPr>
        <p:spPr>
          <a:xfrm>
            <a:off x="574463" y="6375679"/>
            <a:ext cx="924342" cy="348462"/>
          </a:xfrm>
        </p:spPr>
        <p:txBody>
          <a:bodyPr/>
          <a:lstStyle/>
          <a:p>
            <a:fld id="{813C5CEB-43B7-405D-96AC-498ACD59F576}" type="datetimeFigureOut">
              <a:rPr lang="ar-JO" smtClean="0"/>
              <a:pPr/>
              <a:t>11/07/1442</a:t>
            </a:fld>
            <a:endParaRPr lang="ar-JO"/>
          </a:p>
        </p:txBody>
      </p:sp>
      <p:sp>
        <p:nvSpPr>
          <p:cNvPr id="6" name="Footer Placeholder 5"/>
          <p:cNvSpPr>
            <a:spLocks noGrp="1"/>
          </p:cNvSpPr>
          <p:nvPr>
            <p:ph type="ftr" sz="quarter" idx="11"/>
          </p:nvPr>
        </p:nvSpPr>
        <p:spPr>
          <a:xfrm>
            <a:off x="1577716" y="6375679"/>
            <a:ext cx="2611634" cy="345796"/>
          </a:xfrm>
        </p:spPr>
        <p:txBody>
          <a:bodyPr/>
          <a:lstStyle/>
          <a:p>
            <a:endParaRPr lang="ar-JO"/>
          </a:p>
        </p:txBody>
      </p:sp>
      <p:sp>
        <p:nvSpPr>
          <p:cNvPr id="7" name="Slide Number Placeholder 6"/>
          <p:cNvSpPr>
            <a:spLocks noGrp="1"/>
          </p:cNvSpPr>
          <p:nvPr>
            <p:ph type="sldNum" sz="quarter" idx="12"/>
          </p:nvPr>
        </p:nvSpPr>
        <p:spPr>
          <a:xfrm>
            <a:off x="4256153" y="6375679"/>
            <a:ext cx="947460" cy="345796"/>
          </a:xfrm>
        </p:spPr>
        <p:txBody>
          <a:bodyPr/>
          <a:lstStyle/>
          <a:p>
            <a:fld id="{AAAC8B61-CCB5-4047-A269-7E4344D98241}" type="slidenum">
              <a:rPr lang="ar-JO" smtClean="0"/>
              <a:pPr/>
              <a:t>‹#›</a:t>
            </a:fld>
            <a:endParaRPr lang="ar-JO"/>
          </a:p>
        </p:txBody>
      </p:sp>
      <p:sp>
        <p:nvSpPr>
          <p:cNvPr id="13" name="Rectangle 12" title="left edge border"/>
          <p:cNvSpPr/>
          <p:nvPr/>
        </p:nvSpPr>
        <p:spPr>
          <a:xfrm>
            <a:off x="0" y="0"/>
            <a:ext cx="2125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601139180"/>
      </p:ext>
    </p:extLst>
  </p:cSld>
  <p:clrMapOvr>
    <a:masterClrMapping/>
  </p:clrMapOvr>
  <p:transition spd="slow">
    <p:wedg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38758" y="382385"/>
            <a:ext cx="7633742" cy="1492132"/>
          </a:xfrm>
          <a:prstGeom prst="rect">
            <a:avLst/>
          </a:prstGeom>
        </p:spPr>
        <p:txBody>
          <a:bodyPr vert="horz" lIns="91440" tIns="45720" rIns="91440" bIns="45720" rtlCol="0" anchor="t">
            <a:normAutofit/>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938758" y="2286002"/>
            <a:ext cx="7633742" cy="3593591"/>
          </a:xfrm>
          <a:prstGeom prst="rect">
            <a:avLst/>
          </a:prstGeom>
        </p:spPr>
        <p:txBody>
          <a:bodyPr vert="horz" lIns="91440" tIns="45720" rIns="91440" bIns="45720" rtlCol="0">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2"/>
          </p:nvPr>
        </p:nvSpPr>
        <p:spPr>
          <a:xfrm>
            <a:off x="938758" y="6375679"/>
            <a:ext cx="1747292" cy="348462"/>
          </a:xfrm>
          <a:prstGeom prst="rect">
            <a:avLst/>
          </a:prstGeom>
        </p:spPr>
        <p:txBody>
          <a:bodyPr vert="horz" lIns="91440" tIns="45720" rIns="91440" bIns="45720" rtlCol="0" anchor="ctr"/>
          <a:lstStyle>
            <a:lvl1pPr algn="l">
              <a:defRPr sz="1000">
                <a:solidFill>
                  <a:schemeClr val="tx1">
                    <a:lumMod val="65000"/>
                    <a:lumOff val="35000"/>
                  </a:schemeClr>
                </a:solidFill>
              </a:defRPr>
            </a:lvl1pPr>
          </a:lstStyle>
          <a:p>
            <a:fld id="{813C5CEB-43B7-405D-96AC-498ACD59F576}" type="datetimeFigureOut">
              <a:rPr lang="ar-JO" smtClean="0"/>
              <a:pPr/>
              <a:t>11/07/1442</a:t>
            </a:fld>
            <a:endParaRPr lang="ar-JO"/>
          </a:p>
        </p:txBody>
      </p:sp>
      <p:sp>
        <p:nvSpPr>
          <p:cNvPr id="5" name="Footer Placeholder 4"/>
          <p:cNvSpPr>
            <a:spLocks noGrp="1"/>
          </p:cNvSpPr>
          <p:nvPr>
            <p:ph type="ftr" sz="quarter" idx="3"/>
          </p:nvPr>
        </p:nvSpPr>
        <p:spPr>
          <a:xfrm>
            <a:off x="3028950" y="6375679"/>
            <a:ext cx="3086100" cy="345796"/>
          </a:xfrm>
          <a:prstGeom prst="rect">
            <a:avLst/>
          </a:prstGeom>
        </p:spPr>
        <p:txBody>
          <a:bodyPr vert="horz" lIns="91440" tIns="45720" rIns="91440" bIns="45720" rtlCol="0" anchor="ctr"/>
          <a:lstStyle>
            <a:lvl1pPr algn="ctr">
              <a:defRPr sz="1000">
                <a:solidFill>
                  <a:schemeClr val="tx1">
                    <a:lumMod val="65000"/>
                    <a:lumOff val="35000"/>
                  </a:schemeClr>
                </a:solidFill>
              </a:defRPr>
            </a:lvl1pPr>
          </a:lstStyle>
          <a:p>
            <a:endParaRPr lang="ar-JO"/>
          </a:p>
        </p:txBody>
      </p:sp>
      <p:sp>
        <p:nvSpPr>
          <p:cNvPr id="6" name="Slide Number Placeholder 5"/>
          <p:cNvSpPr>
            <a:spLocks noGrp="1"/>
          </p:cNvSpPr>
          <p:nvPr>
            <p:ph type="sldNum" sz="quarter" idx="4"/>
          </p:nvPr>
        </p:nvSpPr>
        <p:spPr>
          <a:xfrm>
            <a:off x="6457951" y="6375679"/>
            <a:ext cx="2114549" cy="345796"/>
          </a:xfrm>
          <a:prstGeom prst="rect">
            <a:avLst/>
          </a:prstGeom>
        </p:spPr>
        <p:txBody>
          <a:bodyPr vert="horz" lIns="91440" tIns="45720" rIns="91440" bIns="45720" rtlCol="0" anchor="ctr"/>
          <a:lstStyle>
            <a:lvl1pPr algn="r">
              <a:defRPr sz="1000">
                <a:solidFill>
                  <a:schemeClr val="tx1">
                    <a:lumMod val="65000"/>
                    <a:lumOff val="35000"/>
                  </a:schemeClr>
                </a:solidFill>
              </a:defRPr>
            </a:lvl1pPr>
          </a:lstStyle>
          <a:p>
            <a:fld id="{AAAC8B61-CCB5-4047-A269-7E4344D98241}" type="slidenum">
              <a:rPr lang="ar-JO" smtClean="0"/>
              <a:pPr/>
              <a:t>‹#›</a:t>
            </a:fld>
            <a:endParaRPr lang="ar-JO"/>
          </a:p>
        </p:txBody>
      </p:sp>
      <p:sp>
        <p:nvSpPr>
          <p:cNvPr id="12" name="Rectangle 11"/>
          <p:cNvSpPr/>
          <p:nvPr/>
        </p:nvSpPr>
        <p:spPr>
          <a:xfrm>
            <a:off x="8931402" y="0"/>
            <a:ext cx="2125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title="right edge border"/>
          <p:cNvSpPr/>
          <p:nvPr/>
        </p:nvSpPr>
        <p:spPr>
          <a:xfrm>
            <a:off x="8931402" y="0"/>
            <a:ext cx="2125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Freeform 5"/>
          <p:cNvSpPr/>
          <p:nvPr/>
        </p:nvSpPr>
        <p:spPr bwMode="auto">
          <a:xfrm>
            <a:off x="1" y="0"/>
            <a:ext cx="679090" cy="6858000"/>
          </a:xfrm>
          <a:custGeom>
            <a:avLst/>
            <a:gdLst/>
            <a:ahLst/>
            <a:cxnLst/>
            <a:rect l="0" t="0" r="r" b="b"/>
            <a:pathLst>
              <a:path w="211" h="2160">
                <a:moveTo>
                  <a:pt x="155" y="1728"/>
                </a:moveTo>
                <a:cubicBezTo>
                  <a:pt x="155" y="1620"/>
                  <a:pt x="211" y="1620"/>
                  <a:pt x="211" y="1512"/>
                </a:cubicBezTo>
                <a:cubicBezTo>
                  <a:pt x="211" y="1404"/>
                  <a:pt x="155" y="1404"/>
                  <a:pt x="155" y="1296"/>
                </a:cubicBezTo>
                <a:cubicBezTo>
                  <a:pt x="155" y="1188"/>
                  <a:pt x="211" y="1188"/>
                  <a:pt x="211" y="1080"/>
                </a:cubicBezTo>
                <a:cubicBezTo>
                  <a:pt x="211" y="972"/>
                  <a:pt x="155" y="972"/>
                  <a:pt x="155" y="864"/>
                </a:cubicBezTo>
                <a:cubicBezTo>
                  <a:pt x="155" y="756"/>
                  <a:pt x="211" y="756"/>
                  <a:pt x="211" y="648"/>
                </a:cubicBezTo>
                <a:cubicBezTo>
                  <a:pt x="211" y="540"/>
                  <a:pt x="155" y="540"/>
                  <a:pt x="155" y="432"/>
                </a:cubicBezTo>
                <a:cubicBezTo>
                  <a:pt x="155" y="324"/>
                  <a:pt x="211" y="324"/>
                  <a:pt x="211" y="216"/>
                </a:cubicBezTo>
                <a:cubicBezTo>
                  <a:pt x="211" y="108"/>
                  <a:pt x="155" y="108"/>
                  <a:pt x="155" y="0"/>
                </a:cubicBezTo>
                <a:cubicBezTo>
                  <a:pt x="0" y="0"/>
                  <a:pt x="0" y="0"/>
                  <a:pt x="0" y="0"/>
                </a:cubicBezTo>
                <a:cubicBezTo>
                  <a:pt x="0" y="2160"/>
                  <a:pt x="0" y="2160"/>
                  <a:pt x="0" y="2160"/>
                </a:cubicBezTo>
                <a:cubicBezTo>
                  <a:pt x="155" y="2160"/>
                  <a:pt x="155" y="2160"/>
                  <a:pt x="155" y="2160"/>
                </a:cubicBezTo>
                <a:cubicBezTo>
                  <a:pt x="155" y="2052"/>
                  <a:pt x="211" y="2052"/>
                  <a:pt x="211" y="1944"/>
                </a:cubicBezTo>
                <a:cubicBezTo>
                  <a:pt x="211" y="1836"/>
                  <a:pt x="155" y="1836"/>
                  <a:pt x="155" y="1728"/>
                </a:cubicBezTo>
                <a:close/>
              </a:path>
            </a:pathLst>
          </a:custGeom>
          <a:solidFill>
            <a:schemeClr val="tx2"/>
          </a:solidFill>
          <a:ln>
            <a:noFill/>
          </a:ln>
        </p:spPr>
      </p:sp>
    </p:spTree>
    <p:extLst>
      <p:ext uri="{BB962C8B-B14F-4D97-AF65-F5344CB8AC3E}">
        <p14:creationId xmlns:p14="http://schemas.microsoft.com/office/powerpoint/2010/main" val="3807681676"/>
      </p:ext>
    </p:extLst>
  </p:cSld>
  <p:clrMap bg1="lt1" tx1="dk1" bg2="lt2" tx2="dk2" accent1="accent1" accent2="accent2" accent3="accent3" accent4="accent4" accent5="accent5" accent6="accent6" hlink="hlink" folHlink="folHlink"/>
  <p:sldLayoutIdLst>
    <p:sldLayoutId id="2147483785" r:id="rId1"/>
    <p:sldLayoutId id="2147483786" r:id="rId2"/>
    <p:sldLayoutId id="2147483787" r:id="rId3"/>
    <p:sldLayoutId id="2147483788" r:id="rId4"/>
    <p:sldLayoutId id="2147483789" r:id="rId5"/>
    <p:sldLayoutId id="2147483790" r:id="rId6"/>
    <p:sldLayoutId id="2147483791" r:id="rId7"/>
    <p:sldLayoutId id="2147483792" r:id="rId8"/>
    <p:sldLayoutId id="2147483793" r:id="rId9"/>
    <p:sldLayoutId id="2147483794" r:id="rId10"/>
    <p:sldLayoutId id="2147483795" r:id="rId11"/>
  </p:sldLayoutIdLst>
  <p:transition spd="slow">
    <p:wedge/>
  </p:transition>
  <p:txStyles>
    <p:titleStyle>
      <a:lvl1pPr algn="l" defTabSz="685800" rtl="1" eaLnBrk="1" latinLnBrk="0" hangingPunct="1">
        <a:lnSpc>
          <a:spcPct val="90000"/>
        </a:lnSpc>
        <a:spcBef>
          <a:spcPct val="0"/>
        </a:spcBef>
        <a:buNone/>
        <a:defRPr sz="5100" kern="1200" cap="all" spc="150" baseline="0">
          <a:solidFill>
            <a:schemeClr val="tx2"/>
          </a:solidFill>
          <a:latin typeface="+mj-lt"/>
          <a:ea typeface="+mj-ea"/>
          <a:cs typeface="+mj-cs"/>
        </a:defRPr>
      </a:lvl1pPr>
    </p:titleStyle>
    <p:bodyStyle>
      <a:lvl1pPr marL="228600" indent="-228600" algn="r" defTabSz="685800" rtl="1"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r" defTabSz="685800" rtl="1"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r" defTabSz="685800" rtl="1"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r" defTabSz="685800" rtl="1"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r" defTabSz="685800" rtl="1"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r" defTabSz="685800" rtl="1"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r" defTabSz="685800" rtl="1"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r" defTabSz="685800" rtl="1"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r" defTabSz="685800" rtl="1"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r" defTabSz="685800" rtl="1" eaLnBrk="1" latinLnBrk="0" hangingPunct="1">
        <a:defRPr sz="1350" kern="1200">
          <a:solidFill>
            <a:schemeClr val="tx1"/>
          </a:solidFill>
          <a:latin typeface="+mn-lt"/>
          <a:ea typeface="+mn-ea"/>
          <a:cs typeface="+mn-cs"/>
        </a:defRPr>
      </a:lvl1pPr>
      <a:lvl2pPr marL="342900" algn="r" defTabSz="685800" rtl="1" eaLnBrk="1" latinLnBrk="0" hangingPunct="1">
        <a:defRPr sz="1350" kern="1200">
          <a:solidFill>
            <a:schemeClr val="tx1"/>
          </a:solidFill>
          <a:latin typeface="+mn-lt"/>
          <a:ea typeface="+mn-ea"/>
          <a:cs typeface="+mn-cs"/>
        </a:defRPr>
      </a:lvl2pPr>
      <a:lvl3pPr marL="685800" algn="r" defTabSz="685800" rtl="1" eaLnBrk="1" latinLnBrk="0" hangingPunct="1">
        <a:defRPr sz="1350" kern="1200">
          <a:solidFill>
            <a:schemeClr val="tx1"/>
          </a:solidFill>
          <a:latin typeface="+mn-lt"/>
          <a:ea typeface="+mn-ea"/>
          <a:cs typeface="+mn-cs"/>
        </a:defRPr>
      </a:lvl3pPr>
      <a:lvl4pPr marL="1028700" algn="r" defTabSz="685800" rtl="1" eaLnBrk="1" latinLnBrk="0" hangingPunct="1">
        <a:defRPr sz="1350" kern="1200">
          <a:solidFill>
            <a:schemeClr val="tx1"/>
          </a:solidFill>
          <a:latin typeface="+mn-lt"/>
          <a:ea typeface="+mn-ea"/>
          <a:cs typeface="+mn-cs"/>
        </a:defRPr>
      </a:lvl4pPr>
      <a:lvl5pPr marL="1371600" algn="r" defTabSz="685800" rtl="1" eaLnBrk="1" latinLnBrk="0" hangingPunct="1">
        <a:defRPr sz="1350" kern="1200">
          <a:solidFill>
            <a:schemeClr val="tx1"/>
          </a:solidFill>
          <a:latin typeface="+mn-lt"/>
          <a:ea typeface="+mn-ea"/>
          <a:cs typeface="+mn-cs"/>
        </a:defRPr>
      </a:lvl5pPr>
      <a:lvl6pPr marL="1714500" algn="r" defTabSz="685800" rtl="1" eaLnBrk="1" latinLnBrk="0" hangingPunct="1">
        <a:defRPr sz="1350" kern="1200">
          <a:solidFill>
            <a:schemeClr val="tx1"/>
          </a:solidFill>
          <a:latin typeface="+mn-lt"/>
          <a:ea typeface="+mn-ea"/>
          <a:cs typeface="+mn-cs"/>
        </a:defRPr>
      </a:lvl6pPr>
      <a:lvl7pPr marL="2057400" algn="r" defTabSz="685800" rtl="1" eaLnBrk="1" latinLnBrk="0" hangingPunct="1">
        <a:defRPr sz="1350" kern="1200">
          <a:solidFill>
            <a:schemeClr val="tx1"/>
          </a:solidFill>
          <a:latin typeface="+mn-lt"/>
          <a:ea typeface="+mn-ea"/>
          <a:cs typeface="+mn-cs"/>
        </a:defRPr>
      </a:lvl7pPr>
      <a:lvl8pPr marL="2400300" algn="r" defTabSz="685800" rtl="1" eaLnBrk="1" latinLnBrk="0" hangingPunct="1">
        <a:defRPr sz="1350" kern="1200">
          <a:solidFill>
            <a:schemeClr val="tx1"/>
          </a:solidFill>
          <a:latin typeface="+mn-lt"/>
          <a:ea typeface="+mn-ea"/>
          <a:cs typeface="+mn-cs"/>
        </a:defRPr>
      </a:lvl8pPr>
      <a:lvl9pPr marL="2743200" algn="r" defTabSz="685800" rtl="1"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0" pos="594">
          <p15:clr>
            <a:srgbClr val="F26B43"/>
          </p15:clr>
        </p15:guide>
        <p15:guide id="1" pos="792">
          <p15:clr>
            <a:srgbClr val="F26B43"/>
          </p15:clr>
        </p15:guide>
        <p15:guide id="2" pos="7200">
          <p15:clr>
            <a:srgbClr val="F26B43"/>
          </p15:clr>
        </p15:guide>
        <p15:guide id="3" pos="5400">
          <p15:clr>
            <a:srgbClr val="F26B43"/>
          </p15:clr>
        </p15:guide>
        <p15:guide id="4" orient="horz" pos="4008">
          <p15:clr>
            <a:srgbClr val="F26B43"/>
          </p15:clr>
        </p15:guide>
        <p15:guide id="5" orient="horz" pos="1440">
          <p15:clr>
            <a:srgbClr val="F26B43"/>
          </p15:clr>
        </p15:guide>
        <p15:guide id="6" orient="horz" pos="3720">
          <p15:clr>
            <a:srgbClr val="F26B43"/>
          </p15:clr>
        </p15:guide>
        <p15:guide id="7" orient="horz" pos="2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video" Target="file:///C:\Users\Double%20Click%20User\Desktop\&#1587;&#1608;&#1585;&#1577;%20&#1575;&#1604;&#1606;&#1608;&#1585;%20-%20&#1578;&#1604;&#1575;&#1608;&#1577;%20&#1605;&#1576;&#1575;&#1585;&#1603;&#1577;%20&#1605;&#1606;%20&#1575;&#1604;&#1570;&#1610;&#1577;%201%20&#1573;&#1604;&#1609;%20&#1575;&#1604;&#1570;&#1610;&#1577;%2010%20-%20&#1576;&#1589;&#1608;&#1578;%20&#1575;&#1604;&#1602;&#1575;&#1585;&#1574;%20&#1575;&#1604;&#1588;&#1610;&#1582;%20&#1610;&#1581;&#1610;%20&#1581;&#1608;&#1609;.mp4"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1552981276.png"/>
          <p:cNvPicPr>
            <a:picLocks noGrp="1" noChangeAspect="1"/>
          </p:cNvPicPr>
          <p:nvPr>
            <p:ph idx="1"/>
          </p:nvPr>
        </p:nvPicPr>
        <p:blipFill>
          <a:blip r:embed="rId2" cstate="print"/>
          <a:stretch>
            <a:fillRect/>
          </a:stretch>
        </p:blipFill>
        <p:spPr>
          <a:xfrm>
            <a:off x="0" y="0"/>
            <a:ext cx="9144000" cy="6858000"/>
          </a:xfrm>
        </p:spPr>
      </p:pic>
    </p:spTree>
  </p:cSld>
  <p:clrMapOvr>
    <a:masterClrMapping/>
  </p:clrMapOvr>
  <p:transition spd="slow">
    <p:wedg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02.jpg"/>
          <p:cNvPicPr>
            <a:picLocks noGrp="1" noChangeAspect="1"/>
          </p:cNvPicPr>
          <p:nvPr>
            <p:ph idx="1"/>
          </p:nvPr>
        </p:nvPicPr>
        <p:blipFill>
          <a:blip r:embed="rId2" cstate="print"/>
          <a:stretch>
            <a:fillRect/>
          </a:stretch>
        </p:blipFill>
        <p:spPr>
          <a:xfrm>
            <a:off x="-1" y="0"/>
            <a:ext cx="9144001" cy="6858000"/>
          </a:xfrm>
        </p:spPr>
      </p:pic>
    </p:spTree>
  </p:cSld>
  <p:clrMapOvr>
    <a:masterClrMapping/>
  </p:clrMapOvr>
  <p:transition spd="slow">
    <p:wedg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Line Callout 1 6"/>
          <p:cNvSpPr/>
          <p:nvPr/>
        </p:nvSpPr>
        <p:spPr>
          <a:xfrm>
            <a:off x="4876800" y="457200"/>
            <a:ext cx="3810000" cy="2819400"/>
          </a:xfrm>
          <a:prstGeom prst="borderCallout1">
            <a:avLst>
              <a:gd name="adj1" fmla="val 13886"/>
              <a:gd name="adj2" fmla="val -59841"/>
              <a:gd name="adj3" fmla="val 11958"/>
              <a:gd name="adj4" fmla="val -60723"/>
            </a:avLst>
          </a:prstGeom>
        </p:spPr>
        <p:style>
          <a:lnRef idx="1">
            <a:schemeClr val="accent6"/>
          </a:lnRef>
          <a:fillRef idx="2">
            <a:schemeClr val="accent6"/>
          </a:fillRef>
          <a:effectRef idx="1">
            <a:schemeClr val="accent6"/>
          </a:effectRef>
          <a:fontRef idx="minor">
            <a:schemeClr val="dk1"/>
          </a:fontRef>
        </p:style>
        <p:txBody>
          <a:bodyPr rtlCol="1" anchor="ctr"/>
          <a:lstStyle/>
          <a:p>
            <a:pPr marL="514350" indent="-514350" algn="ctr"/>
            <a:r>
              <a:rPr lang="ar-SA" sz="3200" dirty="0">
                <a:latin typeface="Sakkal Majalla" pitchFamily="2" charset="-78"/>
                <a:cs typeface="Sakkal Majalla" pitchFamily="2" charset="-78"/>
              </a:rPr>
              <a:t>الزاني البكر/غير محصن(أعزب): </a:t>
            </a:r>
          </a:p>
          <a:p>
            <a:pPr marL="514350" indent="-514350" algn="ctr">
              <a:buFont typeface="+mj-cs"/>
              <a:buAutoNum type="arabic2Minus"/>
            </a:pPr>
            <a:r>
              <a:rPr lang="ar-SA" sz="3200" dirty="0">
                <a:latin typeface="Sakkal Majalla" pitchFamily="2" charset="-78"/>
                <a:cs typeface="Sakkal Majalla" pitchFamily="2" charset="-78"/>
              </a:rPr>
              <a:t> الجلد مئة جلدة بحضور جماعة من المؤمنين.</a:t>
            </a:r>
          </a:p>
          <a:p>
            <a:pPr marL="514350" indent="-514350" algn="ctr">
              <a:buFont typeface="+mj-cs"/>
              <a:buAutoNum type="arabic2Minus"/>
            </a:pPr>
            <a:r>
              <a:rPr lang="ar-SA" sz="3200" dirty="0">
                <a:latin typeface="Sakkal Majalla" pitchFamily="2" charset="-78"/>
                <a:cs typeface="Sakkal Majalla" pitchFamily="2" charset="-78"/>
              </a:rPr>
              <a:t> تغريب عام في السنة النبوية. </a:t>
            </a:r>
            <a:endParaRPr lang="ar-JO" sz="3200" dirty="0">
              <a:latin typeface="Sakkal Majalla" pitchFamily="2" charset="-78"/>
              <a:cs typeface="Sakkal Majalla" pitchFamily="2" charset="-78"/>
            </a:endParaRPr>
          </a:p>
        </p:txBody>
      </p:sp>
      <p:sp>
        <p:nvSpPr>
          <p:cNvPr id="8" name="Line Callout 1 7"/>
          <p:cNvSpPr/>
          <p:nvPr/>
        </p:nvSpPr>
        <p:spPr>
          <a:xfrm>
            <a:off x="4876800" y="3714361"/>
            <a:ext cx="3886200" cy="2362200"/>
          </a:xfrm>
          <a:prstGeom prst="borderCallout1">
            <a:avLst>
              <a:gd name="adj1" fmla="val 79569"/>
              <a:gd name="adj2" fmla="val -64411"/>
              <a:gd name="adj3" fmla="val 82551"/>
              <a:gd name="adj4" fmla="val -64215"/>
            </a:avLst>
          </a:prstGeom>
          <a:solidFill>
            <a:srgbClr val="92D050"/>
          </a:solidFill>
        </p:spPr>
        <p:style>
          <a:lnRef idx="1">
            <a:schemeClr val="accent3"/>
          </a:lnRef>
          <a:fillRef idx="2">
            <a:schemeClr val="accent3"/>
          </a:fillRef>
          <a:effectRef idx="1">
            <a:schemeClr val="accent3"/>
          </a:effectRef>
          <a:fontRef idx="minor">
            <a:schemeClr val="dk1"/>
          </a:fontRef>
        </p:style>
        <p:txBody>
          <a:bodyPr rtlCol="1" anchor="ctr"/>
          <a:lstStyle/>
          <a:p>
            <a:pPr algn="ctr"/>
            <a:r>
              <a:rPr lang="ar-SA" sz="3200" dirty="0">
                <a:latin typeface="Sakkal Majalla" pitchFamily="2" charset="-78"/>
                <a:cs typeface="Sakkal Majalla" pitchFamily="2" charset="-78"/>
              </a:rPr>
              <a:t>الزاني المحصن ( المتزوج):</a:t>
            </a:r>
          </a:p>
          <a:p>
            <a:pPr algn="ctr"/>
            <a:r>
              <a:rPr lang="ar-SA" sz="3200" dirty="0">
                <a:latin typeface="Sakkal Majalla" pitchFamily="2" charset="-78"/>
                <a:cs typeface="Sakkal Majalla" pitchFamily="2" charset="-78"/>
              </a:rPr>
              <a:t>الرجم حتى الموت .</a:t>
            </a:r>
            <a:endParaRPr lang="ar-JO" sz="3200" dirty="0">
              <a:latin typeface="Sakkal Majalla" pitchFamily="2" charset="-78"/>
              <a:cs typeface="Sakkal Majalla" pitchFamily="2" charset="-78"/>
            </a:endParaRPr>
          </a:p>
        </p:txBody>
      </p:sp>
      <p:sp>
        <p:nvSpPr>
          <p:cNvPr id="16" name="Right Arrow 15"/>
          <p:cNvSpPr/>
          <p:nvPr/>
        </p:nvSpPr>
        <p:spPr>
          <a:xfrm>
            <a:off x="2667000" y="3581400"/>
            <a:ext cx="2133600" cy="762000"/>
          </a:xfrm>
          <a:prstGeom prst="rightArrow">
            <a:avLst/>
          </a:prstGeom>
        </p:spPr>
        <p:style>
          <a:lnRef idx="1">
            <a:schemeClr val="accent3"/>
          </a:lnRef>
          <a:fillRef idx="2">
            <a:schemeClr val="accent3"/>
          </a:fillRef>
          <a:effectRef idx="1">
            <a:schemeClr val="accent3"/>
          </a:effectRef>
          <a:fontRef idx="minor">
            <a:schemeClr val="dk1"/>
          </a:fontRef>
        </p:style>
        <p:txBody>
          <a:bodyPr rtlCol="1" anchor="ctr"/>
          <a:lstStyle/>
          <a:p>
            <a:pPr algn="ctr"/>
            <a:endParaRPr lang="ar-JO"/>
          </a:p>
        </p:txBody>
      </p:sp>
      <p:sp>
        <p:nvSpPr>
          <p:cNvPr id="19" name="Right Arrow 18"/>
          <p:cNvSpPr/>
          <p:nvPr/>
        </p:nvSpPr>
        <p:spPr>
          <a:xfrm>
            <a:off x="2667000" y="2590800"/>
            <a:ext cx="2133600" cy="609600"/>
          </a:xfrm>
          <a:prstGeom prst="rightArrow">
            <a:avLst/>
          </a:prstGeom>
        </p:spPr>
        <p:style>
          <a:lnRef idx="1">
            <a:schemeClr val="accent3"/>
          </a:lnRef>
          <a:fillRef idx="2">
            <a:schemeClr val="accent3"/>
          </a:fillRef>
          <a:effectRef idx="1">
            <a:schemeClr val="accent3"/>
          </a:effectRef>
          <a:fontRef idx="minor">
            <a:schemeClr val="dk1"/>
          </a:fontRef>
        </p:style>
        <p:txBody>
          <a:bodyPr rtlCol="1" anchor="ctr"/>
          <a:lstStyle/>
          <a:p>
            <a:pPr algn="ctr"/>
            <a:endParaRPr lang="ar-JO"/>
          </a:p>
        </p:txBody>
      </p:sp>
      <p:sp>
        <p:nvSpPr>
          <p:cNvPr id="20" name="Oval 19"/>
          <p:cNvSpPr/>
          <p:nvPr/>
        </p:nvSpPr>
        <p:spPr>
          <a:xfrm>
            <a:off x="304800" y="2152261"/>
            <a:ext cx="2590800" cy="2743200"/>
          </a:xfrm>
          <a:prstGeom prst="ellipse">
            <a:avLst/>
          </a:prstGeom>
          <a:solidFill>
            <a:srgbClr val="FFC000"/>
          </a:solidFill>
        </p:spPr>
        <p:style>
          <a:lnRef idx="1">
            <a:schemeClr val="accent4"/>
          </a:lnRef>
          <a:fillRef idx="2">
            <a:schemeClr val="accent4"/>
          </a:fillRef>
          <a:effectRef idx="1">
            <a:schemeClr val="accent4"/>
          </a:effectRef>
          <a:fontRef idx="minor">
            <a:schemeClr val="dk1"/>
          </a:fontRef>
        </p:style>
        <p:txBody>
          <a:bodyPr rtlCol="1" anchor="ctr"/>
          <a:lstStyle/>
          <a:p>
            <a:pPr algn="ctr"/>
            <a:r>
              <a:rPr lang="ar-SA" sz="3600" dirty="0">
                <a:latin typeface="Sakkal Majalla" pitchFamily="2" charset="-78"/>
                <a:cs typeface="Sakkal Majalla" pitchFamily="2" charset="-78"/>
              </a:rPr>
              <a:t>حد الزنا </a:t>
            </a:r>
          </a:p>
          <a:p>
            <a:pPr algn="ctr"/>
            <a:r>
              <a:rPr lang="ar-SA" sz="3600" dirty="0">
                <a:latin typeface="Sakkal Majalla" pitchFamily="2" charset="-78"/>
                <a:cs typeface="Sakkal Majalla" pitchFamily="2" charset="-78"/>
              </a:rPr>
              <a:t>(العقوبات) :</a:t>
            </a:r>
            <a:endParaRPr lang="ar-JO" sz="3600" dirty="0">
              <a:latin typeface="Sakkal Majalla" pitchFamily="2" charset="-78"/>
              <a:cs typeface="Sakkal Majalla" pitchFamily="2" charset="-78"/>
            </a:endParaRPr>
          </a:p>
        </p:txBody>
      </p:sp>
    </p:spTree>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ppt_x"/>
                                          </p:val>
                                        </p:tav>
                                        <p:tav tm="100000">
                                          <p:val>
                                            <p:strVal val="#ppt_x"/>
                                          </p:val>
                                        </p:tav>
                                      </p:tavLst>
                                    </p:anim>
                                    <p:anim calcmode="lin" valueType="num">
                                      <p:cBhvr additive="base">
                                        <p:cTn id="8"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 presetClass="entr" presetSubtype="1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checkerboard(across)">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5" presetClass="entr" presetSubtype="10"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checkerboard(across)">
                                      <p:cBhvr>
                                        <p:cTn id="18"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2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own Ribbon 3"/>
          <p:cNvSpPr/>
          <p:nvPr/>
        </p:nvSpPr>
        <p:spPr>
          <a:xfrm>
            <a:off x="762000" y="304800"/>
            <a:ext cx="7543800" cy="990600"/>
          </a:xfrm>
          <a:prstGeom prst="ribbon">
            <a:avLst/>
          </a:prstGeom>
        </p:spPr>
        <p:style>
          <a:lnRef idx="1">
            <a:schemeClr val="accent1"/>
          </a:lnRef>
          <a:fillRef idx="2">
            <a:schemeClr val="accent1"/>
          </a:fillRef>
          <a:effectRef idx="1">
            <a:schemeClr val="accent1"/>
          </a:effectRef>
          <a:fontRef idx="minor">
            <a:schemeClr val="dk1"/>
          </a:fontRef>
        </p:style>
        <p:txBody>
          <a:bodyPr rtlCol="1" anchor="ctr"/>
          <a:lstStyle/>
          <a:p>
            <a:pPr algn="ctr"/>
            <a:r>
              <a:rPr lang="ar-SA" sz="3600" dirty="0">
                <a:latin typeface="Sakkal Majalla" pitchFamily="2" charset="-78"/>
                <a:cs typeface="Sakkal Majalla" pitchFamily="2" charset="-78"/>
              </a:rPr>
              <a:t>الحكمة من إقامة الحد :</a:t>
            </a:r>
            <a:endParaRPr lang="ar-JO" sz="3600" dirty="0">
              <a:latin typeface="Sakkal Majalla" pitchFamily="2" charset="-78"/>
              <a:cs typeface="Sakkal Majalla" pitchFamily="2" charset="-78"/>
            </a:endParaRPr>
          </a:p>
        </p:txBody>
      </p:sp>
      <p:sp>
        <p:nvSpPr>
          <p:cNvPr id="7" name="Flowchart: Decision 6"/>
          <p:cNvSpPr/>
          <p:nvPr/>
        </p:nvSpPr>
        <p:spPr>
          <a:xfrm>
            <a:off x="5943600" y="1447800"/>
            <a:ext cx="2819400" cy="2895600"/>
          </a:xfrm>
          <a:prstGeom prst="flowChartDecision">
            <a:avLst/>
          </a:prstGeom>
        </p:spPr>
        <p:style>
          <a:lnRef idx="3">
            <a:schemeClr val="lt1"/>
          </a:lnRef>
          <a:fillRef idx="1">
            <a:schemeClr val="accent5"/>
          </a:fillRef>
          <a:effectRef idx="1">
            <a:schemeClr val="accent5"/>
          </a:effectRef>
          <a:fontRef idx="minor">
            <a:schemeClr val="lt1"/>
          </a:fontRef>
        </p:style>
        <p:txBody>
          <a:bodyPr rtlCol="1" anchor="ctr"/>
          <a:lstStyle/>
          <a:p>
            <a:pPr algn="ctr"/>
            <a:r>
              <a:rPr lang="ar-SA" sz="3200" dirty="0">
                <a:latin typeface="Sakkal Majalla" pitchFamily="2" charset="-78"/>
                <a:cs typeface="Sakkal Majalla" pitchFamily="2" charset="-78"/>
              </a:rPr>
              <a:t>1- زجرا لمن قام بالفاحشة.</a:t>
            </a:r>
            <a:endParaRPr lang="ar-JO" sz="3200" dirty="0">
              <a:latin typeface="Sakkal Majalla" pitchFamily="2" charset="-78"/>
              <a:cs typeface="Sakkal Majalla" pitchFamily="2" charset="-78"/>
            </a:endParaRPr>
          </a:p>
        </p:txBody>
      </p:sp>
      <p:sp>
        <p:nvSpPr>
          <p:cNvPr id="8" name="Flowchart: Decision 7"/>
          <p:cNvSpPr/>
          <p:nvPr/>
        </p:nvSpPr>
        <p:spPr>
          <a:xfrm>
            <a:off x="457200" y="1524000"/>
            <a:ext cx="4038600" cy="4191000"/>
          </a:xfrm>
          <a:prstGeom prst="flowChartDecision">
            <a:avLst/>
          </a:prstGeom>
        </p:spPr>
        <p:style>
          <a:lnRef idx="1">
            <a:schemeClr val="accent3"/>
          </a:lnRef>
          <a:fillRef idx="3">
            <a:schemeClr val="accent3"/>
          </a:fillRef>
          <a:effectRef idx="2">
            <a:schemeClr val="accent3"/>
          </a:effectRef>
          <a:fontRef idx="minor">
            <a:schemeClr val="lt1"/>
          </a:fontRef>
        </p:style>
        <p:txBody>
          <a:bodyPr rtlCol="1" anchor="ctr"/>
          <a:lstStyle/>
          <a:p>
            <a:pPr algn="ctr"/>
            <a:r>
              <a:rPr lang="ar-SA" sz="3200" dirty="0">
                <a:latin typeface="Sakkal Majalla" pitchFamily="2" charset="-78"/>
                <a:cs typeface="Sakkal Majalla" pitchFamily="2" charset="-78"/>
              </a:rPr>
              <a:t>3- يسهم في حماية المجتمع و أفراده من مظاهر الإنحلال الأخلاقي .</a:t>
            </a:r>
            <a:endParaRPr lang="ar-JO" sz="3200" dirty="0">
              <a:latin typeface="Sakkal Majalla" pitchFamily="2" charset="-78"/>
              <a:cs typeface="Sakkal Majalla" pitchFamily="2" charset="-78"/>
            </a:endParaRPr>
          </a:p>
        </p:txBody>
      </p:sp>
      <p:sp>
        <p:nvSpPr>
          <p:cNvPr id="9" name="Flowchart: Decision 8"/>
          <p:cNvSpPr/>
          <p:nvPr/>
        </p:nvSpPr>
        <p:spPr>
          <a:xfrm>
            <a:off x="3733800" y="3352800"/>
            <a:ext cx="3505200" cy="3200400"/>
          </a:xfrm>
          <a:prstGeom prst="flowChartDecision">
            <a:avLst/>
          </a:prstGeom>
        </p:spPr>
        <p:style>
          <a:lnRef idx="1">
            <a:schemeClr val="accent1"/>
          </a:lnRef>
          <a:fillRef idx="3">
            <a:schemeClr val="accent1"/>
          </a:fillRef>
          <a:effectRef idx="2">
            <a:schemeClr val="accent1"/>
          </a:effectRef>
          <a:fontRef idx="minor">
            <a:schemeClr val="lt1"/>
          </a:fontRef>
        </p:style>
        <p:txBody>
          <a:bodyPr rtlCol="1" anchor="ctr"/>
          <a:lstStyle/>
          <a:p>
            <a:pPr algn="ctr"/>
            <a:r>
              <a:rPr lang="ar-SA" sz="3200" dirty="0">
                <a:latin typeface="Sakkal Majalla" pitchFamily="2" charset="-78"/>
                <a:cs typeface="Sakkal Majalla" pitchFamily="2" charset="-78"/>
              </a:rPr>
              <a:t>2- ولغيره ممن تسول له نفسه القيام بها .</a:t>
            </a:r>
            <a:endParaRPr lang="ar-JO" sz="3200" dirty="0">
              <a:latin typeface="Sakkal Majalla" pitchFamily="2" charset="-78"/>
              <a:cs typeface="Sakkal Majalla" pitchFamily="2" charset="-78"/>
            </a:endParaRPr>
          </a:p>
        </p:txBody>
      </p:sp>
    </p:spTree>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to="" calcmode="lin" valueType="num">
                                      <p:cBhvr>
                                        <p:cTn id="7" dur="1" fill="hold"/>
                                        <p:tgtEl>
                                          <p:spTgt spid="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1000" fill="hold"/>
                                        <p:tgtEl>
                                          <p:spTgt spid="7"/>
                                        </p:tgtEl>
                                        <p:attrNameLst>
                                          <p:attrName>ppt_x</p:attrName>
                                        </p:attrNameLst>
                                      </p:cBhvr>
                                      <p:tavLst>
                                        <p:tav tm="0">
                                          <p:val>
                                            <p:strVal val="#ppt_x"/>
                                          </p:val>
                                        </p:tav>
                                        <p:tav tm="100000">
                                          <p:val>
                                            <p:strVal val="#ppt_x"/>
                                          </p:val>
                                        </p:tav>
                                      </p:tavLst>
                                    </p:anim>
                                    <p:anim calcmode="lin" valueType="num">
                                      <p:cBhvr additive="base">
                                        <p:cTn id="13" dur="10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additive="base">
                                        <p:cTn id="18" dur="1000" fill="hold"/>
                                        <p:tgtEl>
                                          <p:spTgt spid="9"/>
                                        </p:tgtEl>
                                        <p:attrNameLst>
                                          <p:attrName>ppt_x</p:attrName>
                                        </p:attrNameLst>
                                      </p:cBhvr>
                                      <p:tavLst>
                                        <p:tav tm="0">
                                          <p:val>
                                            <p:strVal val="#ppt_x"/>
                                          </p:val>
                                        </p:tav>
                                        <p:tav tm="100000">
                                          <p:val>
                                            <p:strVal val="#ppt_x"/>
                                          </p:val>
                                        </p:tav>
                                      </p:tavLst>
                                    </p:anim>
                                    <p:anim calcmode="lin" valueType="num">
                                      <p:cBhvr additive="base">
                                        <p:cTn id="19" dur="10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8"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 calcmode="lin" valueType="num">
                                      <p:cBhvr additive="base">
                                        <p:cTn id="24" dur="1000" fill="hold"/>
                                        <p:tgtEl>
                                          <p:spTgt spid="8"/>
                                        </p:tgtEl>
                                        <p:attrNameLst>
                                          <p:attrName>ppt_x</p:attrName>
                                        </p:attrNameLst>
                                      </p:cBhvr>
                                      <p:tavLst>
                                        <p:tav tm="0">
                                          <p:val>
                                            <p:strVal val="0-#ppt_w/2"/>
                                          </p:val>
                                        </p:tav>
                                        <p:tav tm="100000">
                                          <p:val>
                                            <p:strVal val="#ppt_x"/>
                                          </p:val>
                                        </p:tav>
                                      </p:tavLst>
                                    </p:anim>
                                    <p:anim calcmode="lin" valueType="num">
                                      <p:cBhvr additive="base">
                                        <p:cTn id="25" dur="10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8" grpId="0" animBg="1"/>
      <p:bldP spid="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tical Scroll 3"/>
          <p:cNvSpPr/>
          <p:nvPr/>
        </p:nvSpPr>
        <p:spPr>
          <a:xfrm>
            <a:off x="381000" y="457200"/>
            <a:ext cx="8458200" cy="6019800"/>
          </a:xfrm>
          <a:prstGeom prst="verticalScroll">
            <a:avLst/>
          </a:prstGeom>
        </p:spPr>
        <p:style>
          <a:lnRef idx="1">
            <a:schemeClr val="accent4"/>
          </a:lnRef>
          <a:fillRef idx="2">
            <a:schemeClr val="accent4"/>
          </a:fillRef>
          <a:effectRef idx="1">
            <a:schemeClr val="accent4"/>
          </a:effectRef>
          <a:fontRef idx="minor">
            <a:schemeClr val="dk1"/>
          </a:fontRef>
        </p:style>
        <p:txBody>
          <a:bodyPr rtlCol="1" anchor="ctr"/>
          <a:lstStyle/>
          <a:p>
            <a:pPr algn="ctr"/>
            <a:r>
              <a:rPr lang="ar-SA" sz="3600" b="1" dirty="0">
                <a:latin typeface="Sakkal Majalla" pitchFamily="2" charset="-78"/>
                <a:cs typeface="Sakkal Majalla" pitchFamily="2" charset="-78"/>
              </a:rPr>
              <a:t>ما بينته الآيات :</a:t>
            </a:r>
          </a:p>
          <a:p>
            <a:pPr algn="ctr"/>
            <a:r>
              <a:rPr lang="ar-SA" sz="3600" b="1" dirty="0">
                <a:latin typeface="Sakkal Majalla" pitchFamily="2" charset="-78"/>
                <a:cs typeface="Sakkal Majalla" pitchFamily="2" charset="-78"/>
              </a:rPr>
              <a:t>_  ضرورة إقامة الحد وعدم التهاون في تطبيقه، بعدم الرحمة بالجناة الذين ينتهكون الأعراض، واعتبار ذلك من مستلزمات الإيمان بالله واليوم الآخر .</a:t>
            </a:r>
          </a:p>
          <a:p>
            <a:pPr algn="ctr"/>
            <a:r>
              <a:rPr lang="ar-SA" sz="3600" b="1" dirty="0">
                <a:latin typeface="Sakkal Majalla" pitchFamily="2" charset="-78"/>
                <a:cs typeface="Sakkal Majalla" pitchFamily="2" charset="-78"/>
              </a:rPr>
              <a:t>_  قبح جريمة الزنا وبشاعتها، فالزاني لا يليق به أن يتزوج إلا من زانية أو مشركة، أما المسلم العفيف فمن شأنه أن يتزوج من عفيفة طاهرة، وكذا المسلمة من شأنها أن تتزوج من مسلم عفيف .  </a:t>
            </a:r>
            <a:endParaRPr lang="ar-JO" sz="3600" b="1" dirty="0">
              <a:latin typeface="Sakkal Majalla" pitchFamily="2" charset="-78"/>
              <a:cs typeface="Sakkal Majalla" pitchFamily="2" charset="-78"/>
            </a:endParaRPr>
          </a:p>
        </p:txBody>
      </p:sp>
    </p:spTree>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8)">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flipH="1" flipV="1">
            <a:off x="-1905000" y="1524000"/>
            <a:ext cx="304800" cy="76200"/>
          </a:xfrm>
        </p:spPr>
        <p:txBody>
          <a:bodyPr>
            <a:normAutofit fontScale="90000"/>
          </a:bodyPr>
          <a:lstStyle/>
          <a:p>
            <a:endParaRPr lang="ar-JO" dirty="0"/>
          </a:p>
        </p:txBody>
      </p:sp>
      <p:sp>
        <p:nvSpPr>
          <p:cNvPr id="2" name="Content Placeholder 1"/>
          <p:cNvSpPr>
            <a:spLocks noGrp="1"/>
          </p:cNvSpPr>
          <p:nvPr>
            <p:ph idx="1"/>
          </p:nvPr>
        </p:nvSpPr>
        <p:spPr>
          <a:xfrm flipH="1">
            <a:off x="-1524000" y="1447800"/>
            <a:ext cx="381000" cy="4648200"/>
          </a:xfrm>
        </p:spPr>
        <p:txBody>
          <a:bodyPr/>
          <a:lstStyle/>
          <a:p>
            <a:endParaRPr lang="ar-JO" dirty="0"/>
          </a:p>
        </p:txBody>
      </p:sp>
      <p:sp>
        <p:nvSpPr>
          <p:cNvPr id="4" name="Flowchart: Predefined Process 3"/>
          <p:cNvSpPr/>
          <p:nvPr/>
        </p:nvSpPr>
        <p:spPr>
          <a:xfrm>
            <a:off x="1066800" y="533400"/>
            <a:ext cx="6934200" cy="685800"/>
          </a:xfrm>
          <a:prstGeom prst="flowChartPredefinedProcess">
            <a:avLst/>
          </a:prstGeom>
        </p:spPr>
        <p:style>
          <a:lnRef idx="3">
            <a:schemeClr val="lt1"/>
          </a:lnRef>
          <a:fillRef idx="1">
            <a:schemeClr val="accent5"/>
          </a:fillRef>
          <a:effectRef idx="1">
            <a:schemeClr val="accent5"/>
          </a:effectRef>
          <a:fontRef idx="minor">
            <a:schemeClr val="lt1"/>
          </a:fontRef>
        </p:style>
        <p:txBody>
          <a:bodyPr rtlCol="1" anchor="ctr"/>
          <a:lstStyle/>
          <a:p>
            <a:pPr algn="ctr"/>
            <a:r>
              <a:rPr lang="ar-SA" sz="3600" dirty="0">
                <a:latin typeface="Sakkal Majalla" pitchFamily="2" charset="-78"/>
                <a:cs typeface="Sakkal Majalla" pitchFamily="2" charset="-78"/>
              </a:rPr>
              <a:t>الحكمة من تحريم الزنا :</a:t>
            </a:r>
            <a:endParaRPr lang="ar-JO" sz="3600" dirty="0">
              <a:latin typeface="Sakkal Majalla" pitchFamily="2" charset="-78"/>
              <a:cs typeface="Sakkal Majalla" pitchFamily="2" charset="-78"/>
            </a:endParaRPr>
          </a:p>
        </p:txBody>
      </p:sp>
      <p:sp>
        <p:nvSpPr>
          <p:cNvPr id="6" name="Flowchart: Process 5"/>
          <p:cNvSpPr/>
          <p:nvPr/>
        </p:nvSpPr>
        <p:spPr>
          <a:xfrm>
            <a:off x="533400" y="1676400"/>
            <a:ext cx="8305800" cy="612648"/>
          </a:xfrm>
          <a:prstGeom prst="flowChartProcess">
            <a:avLst/>
          </a:prstGeom>
        </p:spPr>
        <p:style>
          <a:lnRef idx="1">
            <a:schemeClr val="accent5"/>
          </a:lnRef>
          <a:fillRef idx="2">
            <a:schemeClr val="accent5"/>
          </a:fillRef>
          <a:effectRef idx="1">
            <a:schemeClr val="accent5"/>
          </a:effectRef>
          <a:fontRef idx="minor">
            <a:schemeClr val="dk1"/>
          </a:fontRef>
        </p:style>
        <p:txBody>
          <a:bodyPr rtlCol="1" anchor="ctr"/>
          <a:lstStyle/>
          <a:p>
            <a:pPr algn="ctr"/>
            <a:r>
              <a:rPr lang="ar-SA" sz="3200" dirty="0">
                <a:latin typeface="Sakkal Majalla" pitchFamily="2" charset="-78"/>
                <a:cs typeface="Sakkal Majalla" pitchFamily="2" charset="-78"/>
              </a:rPr>
              <a:t>1- الحفاظ على الأعراض . </a:t>
            </a:r>
            <a:endParaRPr lang="ar-JO" sz="3200" dirty="0">
              <a:latin typeface="Sakkal Majalla" pitchFamily="2" charset="-78"/>
              <a:cs typeface="Sakkal Majalla" pitchFamily="2" charset="-78"/>
            </a:endParaRPr>
          </a:p>
        </p:txBody>
      </p:sp>
      <p:sp>
        <p:nvSpPr>
          <p:cNvPr id="7" name="Flowchart: Process 6"/>
          <p:cNvSpPr/>
          <p:nvPr/>
        </p:nvSpPr>
        <p:spPr>
          <a:xfrm>
            <a:off x="533400" y="2438400"/>
            <a:ext cx="8305800" cy="685800"/>
          </a:xfrm>
          <a:prstGeom prst="flowChartProcess">
            <a:avLst/>
          </a:prstGeom>
        </p:spPr>
        <p:style>
          <a:lnRef idx="1">
            <a:schemeClr val="accent1"/>
          </a:lnRef>
          <a:fillRef idx="2">
            <a:schemeClr val="accent1"/>
          </a:fillRef>
          <a:effectRef idx="1">
            <a:schemeClr val="accent1"/>
          </a:effectRef>
          <a:fontRef idx="minor">
            <a:schemeClr val="dk1"/>
          </a:fontRef>
        </p:style>
        <p:txBody>
          <a:bodyPr rtlCol="1" anchor="ctr"/>
          <a:lstStyle/>
          <a:p>
            <a:pPr algn="ctr"/>
            <a:r>
              <a:rPr lang="ar-SA" sz="3200" dirty="0">
                <a:latin typeface="Sakkal Majalla" pitchFamily="2" charset="-78"/>
                <a:cs typeface="Sakkal Majalla" pitchFamily="2" charset="-78"/>
              </a:rPr>
              <a:t>2- الحفاظ على اختلاط الأنساب .</a:t>
            </a:r>
            <a:endParaRPr lang="ar-JO" sz="3200" dirty="0">
              <a:latin typeface="Sakkal Majalla" pitchFamily="2" charset="-78"/>
              <a:cs typeface="Sakkal Majalla" pitchFamily="2" charset="-78"/>
            </a:endParaRPr>
          </a:p>
        </p:txBody>
      </p:sp>
      <p:sp>
        <p:nvSpPr>
          <p:cNvPr id="8" name="Flowchart: Process 7"/>
          <p:cNvSpPr/>
          <p:nvPr/>
        </p:nvSpPr>
        <p:spPr>
          <a:xfrm>
            <a:off x="533400" y="3352800"/>
            <a:ext cx="8305800" cy="685800"/>
          </a:xfrm>
          <a:prstGeom prst="flowChartProcess">
            <a:avLst/>
          </a:prstGeom>
        </p:spPr>
        <p:style>
          <a:lnRef idx="1">
            <a:schemeClr val="accent3"/>
          </a:lnRef>
          <a:fillRef idx="2">
            <a:schemeClr val="accent3"/>
          </a:fillRef>
          <a:effectRef idx="1">
            <a:schemeClr val="accent3"/>
          </a:effectRef>
          <a:fontRef idx="minor">
            <a:schemeClr val="dk1"/>
          </a:fontRef>
        </p:style>
        <p:txBody>
          <a:bodyPr rtlCol="1" anchor="ctr"/>
          <a:lstStyle/>
          <a:p>
            <a:pPr algn="ctr"/>
            <a:r>
              <a:rPr lang="ar-SA" sz="3200" dirty="0">
                <a:latin typeface="Sakkal Majalla" pitchFamily="2" charset="-78"/>
                <a:cs typeface="Sakkal Majalla" pitchFamily="2" charset="-78"/>
              </a:rPr>
              <a:t>3- حماية الأسر من التفكك .</a:t>
            </a:r>
            <a:endParaRPr lang="ar-JO" sz="3200" dirty="0">
              <a:latin typeface="Sakkal Majalla" pitchFamily="2" charset="-78"/>
              <a:cs typeface="Sakkal Majalla" pitchFamily="2" charset="-78"/>
            </a:endParaRPr>
          </a:p>
        </p:txBody>
      </p:sp>
      <p:sp>
        <p:nvSpPr>
          <p:cNvPr id="9" name="Flowchart: Process 8"/>
          <p:cNvSpPr/>
          <p:nvPr/>
        </p:nvSpPr>
        <p:spPr>
          <a:xfrm>
            <a:off x="533400" y="4267200"/>
            <a:ext cx="8382000" cy="685800"/>
          </a:xfrm>
          <a:prstGeom prst="flowChartProcess">
            <a:avLst/>
          </a:prstGeom>
        </p:spPr>
        <p:style>
          <a:lnRef idx="1">
            <a:schemeClr val="accent4"/>
          </a:lnRef>
          <a:fillRef idx="2">
            <a:schemeClr val="accent4"/>
          </a:fillRef>
          <a:effectRef idx="1">
            <a:schemeClr val="accent4"/>
          </a:effectRef>
          <a:fontRef idx="minor">
            <a:schemeClr val="dk1"/>
          </a:fontRef>
        </p:style>
        <p:txBody>
          <a:bodyPr rtlCol="1" anchor="ctr"/>
          <a:lstStyle/>
          <a:p>
            <a:pPr algn="ctr"/>
            <a:r>
              <a:rPr lang="ar-SA" sz="3200" dirty="0">
                <a:latin typeface="Sakkal Majalla" pitchFamily="2" charset="-78"/>
                <a:cs typeface="Sakkal Majalla" pitchFamily="2" charset="-78"/>
              </a:rPr>
              <a:t>4- الحماية من الأمراض النفسية و الجسدية .</a:t>
            </a:r>
            <a:endParaRPr lang="ar-JO" sz="3200" dirty="0">
              <a:latin typeface="Sakkal Majalla" pitchFamily="2" charset="-78"/>
              <a:cs typeface="Sakkal Majalla" pitchFamily="2" charset="-78"/>
            </a:endParaRPr>
          </a:p>
        </p:txBody>
      </p:sp>
      <p:sp>
        <p:nvSpPr>
          <p:cNvPr id="10" name="Flowchart: Process 9"/>
          <p:cNvSpPr/>
          <p:nvPr/>
        </p:nvSpPr>
        <p:spPr>
          <a:xfrm>
            <a:off x="457200" y="5181600"/>
            <a:ext cx="8458200" cy="685800"/>
          </a:xfrm>
          <a:prstGeom prst="flowChartProcess">
            <a:avLst/>
          </a:prstGeom>
        </p:spPr>
        <p:style>
          <a:lnRef idx="3">
            <a:schemeClr val="lt1"/>
          </a:lnRef>
          <a:fillRef idx="1">
            <a:schemeClr val="accent1"/>
          </a:fillRef>
          <a:effectRef idx="1">
            <a:schemeClr val="accent1"/>
          </a:effectRef>
          <a:fontRef idx="minor">
            <a:schemeClr val="lt1"/>
          </a:fontRef>
        </p:style>
        <p:txBody>
          <a:bodyPr rtlCol="1" anchor="ctr"/>
          <a:lstStyle/>
          <a:p>
            <a:pPr algn="ctr"/>
            <a:r>
              <a:rPr lang="ar-SA" sz="3200" dirty="0">
                <a:latin typeface="Sakkal Majalla" pitchFamily="2" charset="-78"/>
                <a:cs typeface="Sakkal Majalla" pitchFamily="2" charset="-78"/>
              </a:rPr>
              <a:t>5- حماية المجتمع من الإنحلال الأخلاقي و الفساد .</a:t>
            </a:r>
            <a:endParaRPr lang="ar-JO" sz="3200" dirty="0">
              <a:latin typeface="Sakkal Majalla" pitchFamily="2" charset="-78"/>
              <a:cs typeface="Sakkal Majalla" pitchFamily="2" charset="-78"/>
            </a:endParaRPr>
          </a:p>
        </p:txBody>
      </p:sp>
    </p:spTree>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linds(horizontal)">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blinds(horizontal)">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blinds(horizontal)">
                                      <p:cBhvr>
                                        <p:cTn id="23" dur="500"/>
                                        <p:tgtEl>
                                          <p:spTgt spid="8"/>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blinds(horizontal)">
                                      <p:cBhvr>
                                        <p:cTn id="28" dur="500"/>
                                        <p:tgtEl>
                                          <p:spTgt spid="9"/>
                                        </p:tgtEl>
                                      </p:cBhvr>
                                    </p:animEffect>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blinds(horizontal)">
                                      <p:cBhvr>
                                        <p:cTn id="3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8" grpId="0" animBg="1"/>
      <p:bldP spid="9" grpId="0" animBg="1"/>
      <p:bldP spid="1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Wave 3"/>
          <p:cNvSpPr/>
          <p:nvPr/>
        </p:nvSpPr>
        <p:spPr>
          <a:xfrm>
            <a:off x="609600" y="685800"/>
            <a:ext cx="7848600" cy="3124200"/>
          </a:xfrm>
          <a:prstGeom prst="wave">
            <a:avLst/>
          </a:prstGeom>
        </p:spPr>
        <p:style>
          <a:lnRef idx="1">
            <a:schemeClr val="accent5"/>
          </a:lnRef>
          <a:fillRef idx="2">
            <a:schemeClr val="accent5"/>
          </a:fillRef>
          <a:effectRef idx="1">
            <a:schemeClr val="accent5"/>
          </a:effectRef>
          <a:fontRef idx="minor">
            <a:schemeClr val="dk1"/>
          </a:fontRef>
        </p:style>
        <p:txBody>
          <a:bodyPr rtlCol="1" anchor="ctr"/>
          <a:lstStyle/>
          <a:p>
            <a:pPr algn="r" rtl="1">
              <a:buFont typeface="Wingdings" pitchFamily="2" charset="2"/>
              <a:buChar char="v"/>
            </a:pPr>
            <a:r>
              <a:rPr lang="ar-SA" sz="3600" dirty="0">
                <a:latin typeface="Sakkal Majalla" pitchFamily="2" charset="-78"/>
                <a:cs typeface="Sakkal Majalla" pitchFamily="2" charset="-78"/>
              </a:rPr>
              <a:t> عللي :قدمت الآية الأولى الزانية على الزاني </a:t>
            </a:r>
          </a:p>
          <a:p>
            <a:pPr algn="r" rtl="1">
              <a:buFont typeface="Wingdings" pitchFamily="2" charset="2"/>
              <a:buChar char="v"/>
            </a:pPr>
            <a:r>
              <a:rPr lang="ar-SA" sz="3600" dirty="0">
                <a:latin typeface="Sakkal Majalla" pitchFamily="2" charset="-78"/>
                <a:cs typeface="Sakkal Majalla" pitchFamily="2" charset="-78"/>
              </a:rPr>
              <a:t>؛ لأن زنا النساء أفحش و أكثر عاراً ،و هي الأصل في الفعل إضافة إلى أنه يجلب لها ضرراً كبيراً و لأسرتها .</a:t>
            </a:r>
            <a:endParaRPr lang="ar-JO" sz="3600" dirty="0">
              <a:latin typeface="Sakkal Majalla" pitchFamily="2" charset="-78"/>
              <a:cs typeface="Sakkal Majalla" pitchFamily="2" charset="-78"/>
            </a:endParaRPr>
          </a:p>
        </p:txBody>
      </p:sp>
      <p:sp>
        <p:nvSpPr>
          <p:cNvPr id="5" name="Wave 4"/>
          <p:cNvSpPr/>
          <p:nvPr/>
        </p:nvSpPr>
        <p:spPr>
          <a:xfrm>
            <a:off x="609600" y="3505201"/>
            <a:ext cx="7848600" cy="3352800"/>
          </a:xfrm>
          <a:prstGeom prst="wave">
            <a:avLst/>
          </a:prstGeom>
        </p:spPr>
        <p:style>
          <a:lnRef idx="1">
            <a:schemeClr val="accent3"/>
          </a:lnRef>
          <a:fillRef idx="2">
            <a:schemeClr val="accent3"/>
          </a:fillRef>
          <a:effectRef idx="1">
            <a:schemeClr val="accent3"/>
          </a:effectRef>
          <a:fontRef idx="minor">
            <a:schemeClr val="dk1"/>
          </a:fontRef>
        </p:style>
        <p:txBody>
          <a:bodyPr rtlCol="1" anchor="ctr"/>
          <a:lstStyle/>
          <a:p>
            <a:pPr algn="r" rtl="1">
              <a:buFont typeface="Wingdings" pitchFamily="2" charset="2"/>
              <a:buChar char="v"/>
            </a:pPr>
            <a:r>
              <a:rPr lang="ar-SA" sz="3600" b="1" dirty="0">
                <a:latin typeface="Sakkal Majalla" pitchFamily="2" charset="-78"/>
                <a:cs typeface="Sakkal Majalla" pitchFamily="2" charset="-78"/>
              </a:rPr>
              <a:t>  عللي </a:t>
            </a:r>
            <a:r>
              <a:rPr lang="ar-SA" sz="3600" dirty="0">
                <a:latin typeface="Sakkal Majalla" pitchFamily="2" charset="-78"/>
                <a:cs typeface="Sakkal Majalla" pitchFamily="2" charset="-78"/>
              </a:rPr>
              <a:t>تقديم لفظ الزاني في قوله تعالى: </a:t>
            </a:r>
            <a:r>
              <a:rPr lang="ar-SA" sz="3600" dirty="0">
                <a:solidFill>
                  <a:schemeClr val="accent6">
                    <a:lumMod val="75000"/>
                  </a:schemeClr>
                </a:solidFill>
                <a:latin typeface="Sakkal Majalla" pitchFamily="2" charset="-78"/>
                <a:cs typeface="Sakkal Majalla" pitchFamily="2" charset="-78"/>
              </a:rPr>
              <a:t>(الَّزانِي لَا يًنِكِحُ إِلَّا زَانِيَةً) </a:t>
            </a:r>
            <a:r>
              <a:rPr lang="ar-SA" sz="3600" dirty="0">
                <a:latin typeface="Sakkal Majalla" pitchFamily="2" charset="-78"/>
                <a:cs typeface="Sakkal Majalla" pitchFamily="2" charset="-78"/>
              </a:rPr>
              <a:t>؛ </a:t>
            </a:r>
          </a:p>
          <a:p>
            <a:pPr algn="r" rtl="1">
              <a:buFont typeface="Wingdings" pitchFamily="2" charset="2"/>
              <a:buChar char="v"/>
            </a:pPr>
            <a:r>
              <a:rPr lang="ar-SA" sz="3600" dirty="0">
                <a:latin typeface="Sakkal Majalla" pitchFamily="2" charset="-78"/>
                <a:cs typeface="Sakkal Majalla" pitchFamily="2" charset="-78"/>
              </a:rPr>
              <a:t>لأن الرجل هو من يقدم على الزواج .</a:t>
            </a:r>
            <a:endParaRPr lang="ar-JO" sz="3600" b="1" dirty="0">
              <a:latin typeface="Sakkal Majalla" pitchFamily="2" charset="-78"/>
              <a:cs typeface="Sakkal Majalla" pitchFamily="2" charset="-78"/>
            </a:endParaRPr>
          </a:p>
        </p:txBody>
      </p:sp>
    </p:spTree>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3"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plus(in)">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arallelogram 3"/>
          <p:cNvSpPr/>
          <p:nvPr/>
        </p:nvSpPr>
        <p:spPr>
          <a:xfrm>
            <a:off x="457200" y="762000"/>
            <a:ext cx="8001000" cy="5334000"/>
          </a:xfrm>
          <a:prstGeom prst="parallelogram">
            <a:avLst/>
          </a:prstGeom>
        </p:spPr>
        <p:style>
          <a:lnRef idx="1">
            <a:schemeClr val="accent1"/>
          </a:lnRef>
          <a:fillRef idx="2">
            <a:schemeClr val="accent1"/>
          </a:fillRef>
          <a:effectRef idx="1">
            <a:schemeClr val="accent1"/>
          </a:effectRef>
          <a:fontRef idx="minor">
            <a:schemeClr val="dk1"/>
          </a:fontRef>
        </p:style>
        <p:txBody>
          <a:bodyPr rtlCol="1" anchor="ctr"/>
          <a:lstStyle/>
          <a:p>
            <a:pPr algn="ctr"/>
            <a:r>
              <a:rPr lang="ar-SA" sz="3600" b="1" dirty="0">
                <a:latin typeface="Sakkal Majalla" pitchFamily="2" charset="-78"/>
                <a:cs typeface="Sakkal Majalla" pitchFamily="2" charset="-78"/>
              </a:rPr>
              <a:t>إضاءة :</a:t>
            </a:r>
          </a:p>
          <a:p>
            <a:pPr algn="ctr"/>
            <a:r>
              <a:rPr lang="ar-SA" sz="3600" dirty="0">
                <a:latin typeface="Sakkal Majalla" pitchFamily="2" charset="-78"/>
                <a:cs typeface="Sakkal Majalla" pitchFamily="2" charset="-78"/>
              </a:rPr>
              <a:t>جاء في سبب نزول قوله تعالى: </a:t>
            </a:r>
            <a:r>
              <a:rPr lang="ar-SA" sz="3600" dirty="0">
                <a:solidFill>
                  <a:schemeClr val="accent6">
                    <a:lumMod val="75000"/>
                  </a:schemeClr>
                </a:solidFill>
                <a:latin typeface="Sakkal Majalla" pitchFamily="2" charset="-78"/>
                <a:cs typeface="Sakkal Majalla" pitchFamily="2" charset="-78"/>
              </a:rPr>
              <a:t>( الَّزانِي لَا يَنكِحُ إٍلَّا زَانِيَةً أَوْ مُشْرِكَةً)</a:t>
            </a:r>
            <a:r>
              <a:rPr lang="ar-SA" sz="3600" dirty="0">
                <a:latin typeface="Sakkal Majalla" pitchFamily="2" charset="-78"/>
                <a:cs typeface="Sakkal Majalla" pitchFamily="2" charset="-78"/>
              </a:rPr>
              <a:t>. أن رجلاً من المسلمين استأذن رسول الله (صلى) في امرأة يقال لها أم مهزول، كانت تزني، فقرأ عليه نبي الله : </a:t>
            </a:r>
            <a:r>
              <a:rPr lang="ar-SA" sz="3200" dirty="0">
                <a:solidFill>
                  <a:schemeClr val="accent6">
                    <a:lumMod val="75000"/>
                  </a:schemeClr>
                </a:solidFill>
                <a:latin typeface="Sakkal Majalla" pitchFamily="2" charset="-78"/>
                <a:cs typeface="Sakkal Majalla" pitchFamily="2" charset="-78"/>
              </a:rPr>
              <a:t>(</a:t>
            </a:r>
            <a:r>
              <a:rPr lang="ar-JO" sz="3200" dirty="0">
                <a:solidFill>
                  <a:schemeClr val="accent6">
                    <a:lumMod val="75000"/>
                  </a:schemeClr>
                </a:solidFill>
              </a:rPr>
              <a:t>الزَّانِي لا يَنكِحُ إِلاَّ زَانِيَةً أَوْ مُشْرِكَةً وَالزَّانِيَةُ لا يَنكِحُهَا إِلاَّ زَانٍ أَوْ مُشْرِكٌ وَحُرِّمَ ذَلِكَ عَلَى الْمُؤْمِنِينَ</a:t>
            </a:r>
            <a:r>
              <a:rPr lang="ar-SA" sz="3200" dirty="0">
                <a:solidFill>
                  <a:schemeClr val="accent6">
                    <a:lumMod val="75000"/>
                  </a:schemeClr>
                </a:solidFill>
              </a:rPr>
              <a:t>).</a:t>
            </a:r>
            <a:endParaRPr lang="ar-JO" sz="3200" dirty="0">
              <a:solidFill>
                <a:schemeClr val="accent6">
                  <a:lumMod val="75000"/>
                </a:schemeClr>
              </a:solidFill>
              <a:latin typeface="Sakkal Majalla" pitchFamily="2" charset="-78"/>
              <a:cs typeface="Sakkal Majalla" pitchFamily="2" charset="-78"/>
            </a:endParaRPr>
          </a:p>
        </p:txBody>
      </p:sp>
    </p:spTree>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3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amond(out)">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flipH="1" flipV="1">
            <a:off x="-1524000" y="1371598"/>
            <a:ext cx="533400" cy="45719"/>
          </a:xfrm>
        </p:spPr>
        <p:txBody>
          <a:bodyPr>
            <a:normAutofit fontScale="90000"/>
          </a:bodyPr>
          <a:lstStyle/>
          <a:p>
            <a:endParaRPr lang="ar-JO" dirty="0"/>
          </a:p>
        </p:txBody>
      </p:sp>
      <p:sp>
        <p:nvSpPr>
          <p:cNvPr id="2" name="Content Placeholder 1"/>
          <p:cNvSpPr>
            <a:spLocks noGrp="1"/>
          </p:cNvSpPr>
          <p:nvPr>
            <p:ph idx="1"/>
          </p:nvPr>
        </p:nvSpPr>
        <p:spPr>
          <a:xfrm flipH="1">
            <a:off x="-2133600" y="1752600"/>
            <a:ext cx="76200" cy="4343400"/>
          </a:xfrm>
        </p:spPr>
        <p:txBody>
          <a:bodyPr/>
          <a:lstStyle/>
          <a:p>
            <a:endParaRPr lang="ar-JO" dirty="0"/>
          </a:p>
        </p:txBody>
      </p:sp>
      <p:sp>
        <p:nvSpPr>
          <p:cNvPr id="6" name="Heart 5"/>
          <p:cNvSpPr/>
          <p:nvPr/>
        </p:nvSpPr>
        <p:spPr>
          <a:xfrm>
            <a:off x="1143000" y="0"/>
            <a:ext cx="7620000" cy="3810000"/>
          </a:xfrm>
          <a:prstGeom prst="heart">
            <a:avLst/>
          </a:prstGeom>
        </p:spPr>
        <p:style>
          <a:lnRef idx="3">
            <a:schemeClr val="lt1"/>
          </a:lnRef>
          <a:fillRef idx="1">
            <a:schemeClr val="accent3"/>
          </a:fillRef>
          <a:effectRef idx="1">
            <a:schemeClr val="accent3"/>
          </a:effectRef>
          <a:fontRef idx="minor">
            <a:schemeClr val="lt1"/>
          </a:fontRef>
        </p:style>
        <p:txBody>
          <a:bodyPr rtlCol="1" anchor="ctr"/>
          <a:lstStyle/>
          <a:p>
            <a:pPr algn="ctr"/>
            <a:r>
              <a:rPr lang="ar-SA" sz="3600" dirty="0">
                <a:latin typeface="Sakkal Majalla" pitchFamily="2" charset="-78"/>
                <a:cs typeface="Sakkal Majalla" pitchFamily="2" charset="-78"/>
              </a:rPr>
              <a:t> </a:t>
            </a:r>
            <a:r>
              <a:rPr lang="ar-SA" sz="3600" dirty="0" err="1">
                <a:latin typeface="Sakkal Majalla" pitchFamily="2" charset="-78"/>
                <a:cs typeface="Sakkal Majalla" pitchFamily="2" charset="-78"/>
              </a:rPr>
              <a:t>القذف </a:t>
            </a:r>
            <a:r>
              <a:rPr lang="ar-SA" sz="3600" dirty="0">
                <a:latin typeface="Sakkal Majalla" pitchFamily="2" charset="-78"/>
                <a:cs typeface="Sakkal Majalla" pitchFamily="2" charset="-78"/>
              </a:rPr>
              <a:t>: هو اتهام شخص لآخر بالزنا تصريحاً أو تلميحاً دون بينة .</a:t>
            </a:r>
            <a:endParaRPr lang="ar-JO" sz="3600" dirty="0">
              <a:latin typeface="Sakkal Majalla" pitchFamily="2" charset="-78"/>
              <a:cs typeface="Sakkal Majalla" pitchFamily="2" charset="-78"/>
            </a:endParaRPr>
          </a:p>
        </p:txBody>
      </p:sp>
      <p:sp>
        <p:nvSpPr>
          <p:cNvPr id="7" name="Rectangle 6"/>
          <p:cNvSpPr/>
          <p:nvPr/>
        </p:nvSpPr>
        <p:spPr>
          <a:xfrm>
            <a:off x="1524000" y="4419600"/>
            <a:ext cx="6477000" cy="1447800"/>
          </a:xfrm>
          <a:prstGeom prst="rect">
            <a:avLst/>
          </a:prstGeom>
        </p:spPr>
        <p:style>
          <a:lnRef idx="1">
            <a:schemeClr val="accent1"/>
          </a:lnRef>
          <a:fillRef idx="2">
            <a:schemeClr val="accent1"/>
          </a:fillRef>
          <a:effectRef idx="1">
            <a:schemeClr val="accent1"/>
          </a:effectRef>
          <a:fontRef idx="minor">
            <a:schemeClr val="dk1"/>
          </a:fontRef>
        </p:style>
        <p:txBody>
          <a:bodyPr rtlCol="1" anchor="ctr"/>
          <a:lstStyle/>
          <a:p>
            <a:pPr algn="ctr"/>
            <a:r>
              <a:rPr lang="ar-SA" sz="3600" dirty="0">
                <a:latin typeface="Sakkal Majalla" pitchFamily="2" charset="-78"/>
                <a:cs typeface="Sakkal Majalla" pitchFamily="2" charset="-78"/>
              </a:rPr>
              <a:t>ذكر المرأة المحصنة في الآية ؛ لأن قذفها أشنع وأقبح ،و أكثر عاراً .</a:t>
            </a:r>
            <a:endParaRPr lang="ar-JO" sz="3600" dirty="0">
              <a:latin typeface="Sakkal Majalla" pitchFamily="2" charset="-78"/>
              <a:cs typeface="Sakkal Majalla" pitchFamily="2" charset="-78"/>
            </a:endParaRPr>
          </a:p>
        </p:txBody>
      </p:sp>
    </p:spTree>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to="" calcmode="lin" valueType="num">
                                      <p:cBhvr>
                                        <p:cTn id="7" dur="1" fill="hold"/>
                                        <p:tgtEl>
                                          <p:spTgt spid="6"/>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loud Callout 6"/>
          <p:cNvSpPr/>
          <p:nvPr/>
        </p:nvSpPr>
        <p:spPr>
          <a:xfrm>
            <a:off x="4648200" y="304800"/>
            <a:ext cx="4267200" cy="3200400"/>
          </a:xfrm>
          <a:prstGeom prst="cloudCallout">
            <a:avLst>
              <a:gd name="adj1" fmla="val -95832"/>
              <a:gd name="adj2" fmla="val 92810"/>
            </a:avLst>
          </a:prstGeom>
        </p:spPr>
        <p:style>
          <a:lnRef idx="1">
            <a:schemeClr val="accent5"/>
          </a:lnRef>
          <a:fillRef idx="2">
            <a:schemeClr val="accent5"/>
          </a:fillRef>
          <a:effectRef idx="1">
            <a:schemeClr val="accent5"/>
          </a:effectRef>
          <a:fontRef idx="minor">
            <a:schemeClr val="dk1"/>
          </a:fontRef>
        </p:style>
        <p:txBody>
          <a:bodyPr rtlCol="1" anchor="ctr"/>
          <a:lstStyle/>
          <a:p>
            <a:pPr algn="ctr"/>
            <a:r>
              <a:rPr lang="ar-SA" sz="3200" dirty="0">
                <a:latin typeface="Sakkal Majalla" pitchFamily="2" charset="-78"/>
                <a:cs typeface="Sakkal Majalla" pitchFamily="2" charset="-78"/>
              </a:rPr>
              <a:t>1- جلد القاذف ثمانين جلدة .</a:t>
            </a:r>
          </a:p>
          <a:p>
            <a:pPr algn="ctr"/>
            <a:r>
              <a:rPr lang="ar-SA" sz="3200" dirty="0">
                <a:latin typeface="Sakkal Majalla" pitchFamily="2" charset="-78"/>
                <a:cs typeface="Sakkal Majalla" pitchFamily="2" charset="-78"/>
              </a:rPr>
              <a:t>2- عدم قبول شهادته بإسقاط عدالته.</a:t>
            </a:r>
          </a:p>
          <a:p>
            <a:pPr algn="ctr"/>
            <a:r>
              <a:rPr lang="ar-SA" sz="3200" dirty="0">
                <a:latin typeface="Sakkal Majalla" pitchFamily="2" charset="-78"/>
                <a:cs typeface="Sakkal Majalla" pitchFamily="2" charset="-78"/>
              </a:rPr>
              <a:t>3- الحكم بفسقه .</a:t>
            </a:r>
            <a:endParaRPr lang="ar-JO" sz="3200" dirty="0">
              <a:latin typeface="Sakkal Majalla" pitchFamily="2" charset="-78"/>
              <a:cs typeface="Sakkal Majalla" pitchFamily="2" charset="-78"/>
            </a:endParaRPr>
          </a:p>
        </p:txBody>
      </p:sp>
      <p:sp>
        <p:nvSpPr>
          <p:cNvPr id="8" name="Cloud Callout 7"/>
          <p:cNvSpPr/>
          <p:nvPr/>
        </p:nvSpPr>
        <p:spPr>
          <a:xfrm>
            <a:off x="4267200" y="3581400"/>
            <a:ext cx="4572000" cy="3048000"/>
          </a:xfrm>
          <a:prstGeom prst="cloudCallout">
            <a:avLst>
              <a:gd name="adj1" fmla="val -82304"/>
              <a:gd name="adj2" fmla="val 0"/>
            </a:avLst>
          </a:prstGeom>
        </p:spPr>
        <p:style>
          <a:lnRef idx="1">
            <a:schemeClr val="accent6"/>
          </a:lnRef>
          <a:fillRef idx="2">
            <a:schemeClr val="accent6"/>
          </a:fillRef>
          <a:effectRef idx="1">
            <a:schemeClr val="accent6"/>
          </a:effectRef>
          <a:fontRef idx="minor">
            <a:schemeClr val="dk1"/>
          </a:fontRef>
        </p:style>
        <p:txBody>
          <a:bodyPr rtlCol="1" anchor="ctr"/>
          <a:lstStyle/>
          <a:p>
            <a:pPr algn="ctr"/>
            <a:r>
              <a:rPr lang="ar-SA" sz="3200" dirty="0">
                <a:latin typeface="Sakkal Majalla" pitchFamily="2" charset="-78"/>
                <a:cs typeface="Sakkal Majalla" pitchFamily="2" charset="-78"/>
              </a:rPr>
              <a:t>_ إذا تاب بعد إقامة الحد عليه ، فتعود له مكانته ، وتقبل شهادته ، ويرتفع عنه حكم الفسق .</a:t>
            </a:r>
            <a:endParaRPr lang="ar-JO" sz="3200" dirty="0">
              <a:latin typeface="Sakkal Majalla" pitchFamily="2" charset="-78"/>
              <a:cs typeface="Sakkal Majalla" pitchFamily="2" charset="-78"/>
            </a:endParaRPr>
          </a:p>
        </p:txBody>
      </p:sp>
      <p:sp>
        <p:nvSpPr>
          <p:cNvPr id="9" name="Cloud Callout 8"/>
          <p:cNvSpPr/>
          <p:nvPr/>
        </p:nvSpPr>
        <p:spPr>
          <a:xfrm>
            <a:off x="0" y="228600"/>
            <a:ext cx="4419600" cy="3276600"/>
          </a:xfrm>
          <a:prstGeom prst="cloudCallout">
            <a:avLst>
              <a:gd name="adj1" fmla="val 5450"/>
              <a:gd name="adj2" fmla="val 83805"/>
            </a:avLst>
          </a:prstGeom>
        </p:spPr>
        <p:style>
          <a:lnRef idx="1">
            <a:schemeClr val="accent1"/>
          </a:lnRef>
          <a:fillRef idx="2">
            <a:schemeClr val="accent1"/>
          </a:fillRef>
          <a:effectRef idx="1">
            <a:schemeClr val="accent1"/>
          </a:effectRef>
          <a:fontRef idx="minor">
            <a:schemeClr val="dk1"/>
          </a:fontRef>
        </p:style>
        <p:txBody>
          <a:bodyPr rtlCol="1" anchor="ctr"/>
          <a:lstStyle/>
          <a:p>
            <a:pPr algn="ctr"/>
            <a:r>
              <a:rPr lang="ar-SA" sz="3200" dirty="0">
                <a:latin typeface="Sakkal Majalla" pitchFamily="2" charset="-78"/>
                <a:cs typeface="Sakkal Majalla" pitchFamily="2" charset="-78"/>
              </a:rPr>
              <a:t>_ إذا تاب قبل إقامة </a:t>
            </a:r>
            <a:r>
              <a:rPr lang="ar-SA" sz="3200" dirty="0" err="1">
                <a:latin typeface="Sakkal Majalla" pitchFamily="2" charset="-78"/>
                <a:cs typeface="Sakkal Majalla" pitchFamily="2" charset="-78"/>
              </a:rPr>
              <a:t>الحد </a:t>
            </a:r>
            <a:r>
              <a:rPr lang="ar-SA" sz="3200" dirty="0">
                <a:latin typeface="Sakkal Majalla" pitchFamily="2" charset="-78"/>
                <a:cs typeface="Sakkal Majalla" pitchFamily="2" charset="-78"/>
              </a:rPr>
              <a:t>؛ فلا يسقط الحد </a:t>
            </a:r>
            <a:r>
              <a:rPr lang="ar-SA" sz="3200" dirty="0" err="1">
                <a:latin typeface="Sakkal Majalla" pitchFamily="2" charset="-78"/>
                <a:cs typeface="Sakkal Majalla" pitchFamily="2" charset="-78"/>
              </a:rPr>
              <a:t>عليه </a:t>
            </a:r>
            <a:r>
              <a:rPr lang="ar-SA" sz="3200" dirty="0">
                <a:latin typeface="Sakkal Majalla" pitchFamily="2" charset="-78"/>
                <a:cs typeface="Sakkal Majalla" pitchFamily="2" charset="-78"/>
              </a:rPr>
              <a:t>.وتوبه القاذف تستوجب تكذيب نفسه فيما قال.</a:t>
            </a:r>
          </a:p>
        </p:txBody>
      </p:sp>
      <p:sp>
        <p:nvSpPr>
          <p:cNvPr id="10" name="Oval 9"/>
          <p:cNvSpPr/>
          <p:nvPr/>
        </p:nvSpPr>
        <p:spPr>
          <a:xfrm>
            <a:off x="609600" y="4572000"/>
            <a:ext cx="2133600" cy="2057400"/>
          </a:xfrm>
          <a:prstGeom prst="ellipse">
            <a:avLst/>
          </a:prstGeom>
        </p:spPr>
        <p:style>
          <a:lnRef idx="1">
            <a:schemeClr val="accent5"/>
          </a:lnRef>
          <a:fillRef idx="3">
            <a:schemeClr val="accent5"/>
          </a:fillRef>
          <a:effectRef idx="2">
            <a:schemeClr val="accent5"/>
          </a:effectRef>
          <a:fontRef idx="minor">
            <a:schemeClr val="lt1"/>
          </a:fontRef>
        </p:style>
        <p:txBody>
          <a:bodyPr rtlCol="1" anchor="ctr"/>
          <a:lstStyle/>
          <a:p>
            <a:pPr algn="ctr"/>
            <a:r>
              <a:rPr lang="ar-SA" sz="3600" dirty="0">
                <a:latin typeface="Sakkal Majalla" pitchFamily="2" charset="-78"/>
                <a:cs typeface="Sakkal Majalla" pitchFamily="2" charset="-78"/>
              </a:rPr>
              <a:t>حد القذف :</a:t>
            </a:r>
            <a:endParaRPr lang="ar-JO" sz="3600" dirty="0">
              <a:latin typeface="Sakkal Majalla" pitchFamily="2" charset="-78"/>
              <a:cs typeface="Sakkal Majalla" pitchFamily="2" charset="-78"/>
            </a:endParaRPr>
          </a:p>
        </p:txBody>
      </p:sp>
    </p:spTree>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32"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amond(out)">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32"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diamond(out)">
                                      <p:cBhvr>
                                        <p:cTn id="12" dur="20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32"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diamond(out)">
                                      <p:cBhvr>
                                        <p:cTn id="1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arallelogram 3"/>
          <p:cNvSpPr/>
          <p:nvPr/>
        </p:nvSpPr>
        <p:spPr>
          <a:xfrm>
            <a:off x="304800" y="381000"/>
            <a:ext cx="8534400" cy="1371600"/>
          </a:xfrm>
          <a:prstGeom prst="parallelogram">
            <a:avLst/>
          </a:prstGeom>
        </p:spPr>
        <p:style>
          <a:lnRef idx="1">
            <a:schemeClr val="accent4"/>
          </a:lnRef>
          <a:fillRef idx="2">
            <a:schemeClr val="accent4"/>
          </a:fillRef>
          <a:effectRef idx="1">
            <a:schemeClr val="accent4"/>
          </a:effectRef>
          <a:fontRef idx="minor">
            <a:schemeClr val="dk1"/>
          </a:fontRef>
        </p:style>
        <p:txBody>
          <a:bodyPr rtlCol="1" anchor="ctr"/>
          <a:lstStyle/>
          <a:p>
            <a:pPr algn="ctr"/>
            <a:r>
              <a:rPr lang="ar-SA" sz="3600" dirty="0">
                <a:latin typeface="Sakkal Majalla" pitchFamily="2" charset="-78"/>
                <a:cs typeface="Sakkal Majalla" pitchFamily="2" charset="-78"/>
              </a:rPr>
              <a:t>اللعان : هو التفريق بين الزوجين اذا اتهم زوجته بالزنا دون دليل أو بينة عن طريق القضاء . </a:t>
            </a:r>
            <a:endParaRPr lang="ar-JO" sz="3600" dirty="0">
              <a:latin typeface="Sakkal Majalla" pitchFamily="2" charset="-78"/>
              <a:cs typeface="Sakkal Majalla" pitchFamily="2" charset="-78"/>
            </a:endParaRPr>
          </a:p>
        </p:txBody>
      </p:sp>
      <p:sp>
        <p:nvSpPr>
          <p:cNvPr id="5" name="Flowchart: Predefined Process 4"/>
          <p:cNvSpPr/>
          <p:nvPr/>
        </p:nvSpPr>
        <p:spPr>
          <a:xfrm>
            <a:off x="609600" y="1905000"/>
            <a:ext cx="8001000" cy="4495800"/>
          </a:xfrm>
          <a:prstGeom prst="flowChartPredefinedProcess">
            <a:avLst/>
          </a:prstGeom>
        </p:spPr>
        <p:style>
          <a:lnRef idx="1">
            <a:schemeClr val="accent1"/>
          </a:lnRef>
          <a:fillRef idx="2">
            <a:schemeClr val="accent1"/>
          </a:fillRef>
          <a:effectRef idx="1">
            <a:schemeClr val="accent1"/>
          </a:effectRef>
          <a:fontRef idx="minor">
            <a:schemeClr val="dk1"/>
          </a:fontRef>
        </p:style>
        <p:txBody>
          <a:bodyPr rtlCol="1" anchor="ctr"/>
          <a:lstStyle/>
          <a:p>
            <a:pPr algn="ctr"/>
            <a:r>
              <a:rPr lang="ar-SA" sz="3200" dirty="0">
                <a:latin typeface="Sakkal Majalla" pitchFamily="2" charset="-78"/>
                <a:cs typeface="Sakkal Majalla" pitchFamily="2" charset="-78"/>
              </a:rPr>
              <a:t>الآثار المترتبة على اللعان :</a:t>
            </a:r>
          </a:p>
          <a:p>
            <a:pPr algn="ctr"/>
            <a:r>
              <a:rPr lang="ar-SA" sz="3200" dirty="0">
                <a:latin typeface="Sakkal Majalla" pitchFamily="2" charset="-78"/>
                <a:cs typeface="Sakkal Majalla" pitchFamily="2" charset="-78"/>
              </a:rPr>
              <a:t>1- سقوط حد القذف عن الزوج ،و حد الرجم عن الزوجة .</a:t>
            </a:r>
          </a:p>
          <a:p>
            <a:pPr algn="ctr"/>
            <a:r>
              <a:rPr lang="ar-SA" sz="3200" dirty="0">
                <a:latin typeface="Sakkal Majalla" pitchFamily="2" charset="-78"/>
                <a:cs typeface="Sakkal Majalla" pitchFamily="2" charset="-78"/>
              </a:rPr>
              <a:t>2- التفريق بين الزوجين المتلاعنين تفريقا مؤبداً .</a:t>
            </a:r>
          </a:p>
          <a:p>
            <a:pPr algn="ctr"/>
            <a:r>
              <a:rPr lang="ar-SA" sz="3200" dirty="0">
                <a:latin typeface="Sakkal Majalla" pitchFamily="2" charset="-78"/>
                <a:cs typeface="Sakkal Majalla" pitchFamily="2" charset="-78"/>
              </a:rPr>
              <a:t>3- لا ينسب الولد للزوج _ إن وجد_  ويلحق بأمه إن نفاه الزوج.</a:t>
            </a:r>
          </a:p>
          <a:p>
            <a:pPr algn="ctr"/>
            <a:r>
              <a:rPr lang="ar-SA" sz="3200" dirty="0">
                <a:latin typeface="Sakkal Majalla" pitchFamily="2" charset="-78"/>
                <a:cs typeface="Sakkal Majalla" pitchFamily="2" charset="-78"/>
              </a:rPr>
              <a:t>4- لا تجب للملاعنة على زوجها نفقة ولا سكنى في أثناء العدة .</a:t>
            </a:r>
            <a:endParaRPr lang="ar-JO" sz="3200" dirty="0">
              <a:latin typeface="Sakkal Majalla" pitchFamily="2" charset="-78"/>
              <a:cs typeface="Sakkal Majalla" pitchFamily="2" charset="-78"/>
            </a:endParaRPr>
          </a:p>
        </p:txBody>
      </p:sp>
    </p:spTree>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2"/>
          <p:cNvSpPr>
            <a:spLocks noGrp="1"/>
          </p:cNvSpPr>
          <p:nvPr>
            <p:ph type="title"/>
          </p:nvPr>
        </p:nvSpPr>
        <p:spPr/>
        <p:txBody>
          <a:bodyPr/>
          <a:lstStyle/>
          <a:p>
            <a:pPr algn="ctr"/>
            <a:r>
              <a:rPr lang="ar-SA" dirty="0">
                <a:solidFill>
                  <a:srgbClr val="FF0000"/>
                </a:solidFill>
              </a:rPr>
              <a:t>الاهداف</a:t>
            </a:r>
          </a:p>
        </p:txBody>
      </p:sp>
      <p:sp>
        <p:nvSpPr>
          <p:cNvPr id="2" name="عنصر نائب للمحتوى 1"/>
          <p:cNvSpPr>
            <a:spLocks noGrp="1"/>
          </p:cNvSpPr>
          <p:nvPr>
            <p:ph idx="1"/>
          </p:nvPr>
        </p:nvSpPr>
        <p:spPr>
          <a:xfrm>
            <a:off x="457200" y="1295400"/>
            <a:ext cx="8229600" cy="5181600"/>
          </a:xfrm>
        </p:spPr>
        <p:txBody>
          <a:bodyPr>
            <a:noAutofit/>
          </a:bodyPr>
          <a:lstStyle/>
          <a:p>
            <a:r>
              <a:rPr lang="ar-SA" sz="2000" dirty="0"/>
              <a:t>1-أن  يتلو الايات تلاوة سليمة </a:t>
            </a:r>
            <a:endParaRPr lang="en-US" sz="2000" dirty="0"/>
          </a:p>
          <a:p>
            <a:r>
              <a:rPr lang="ar-SA" sz="2000" dirty="0"/>
              <a:t>2- أن يفسر معاني المفردات والتراكيب</a:t>
            </a:r>
            <a:endParaRPr lang="en-US" sz="2000" dirty="0"/>
          </a:p>
          <a:p>
            <a:r>
              <a:rPr lang="ar-SA" sz="2000" dirty="0" err="1"/>
              <a:t>3- </a:t>
            </a:r>
            <a:r>
              <a:rPr lang="ar-SA" sz="2000" dirty="0"/>
              <a:t>- أن يشرح الآيات شرحا اجماليا</a:t>
            </a:r>
            <a:endParaRPr lang="en-US" sz="2000" dirty="0"/>
          </a:p>
          <a:p>
            <a:r>
              <a:rPr lang="ar-SA" sz="2000" dirty="0"/>
              <a:t>4-أن  يعلل ما يلي </a:t>
            </a:r>
            <a:endParaRPr lang="en-US" sz="2000" dirty="0"/>
          </a:p>
          <a:p>
            <a:r>
              <a:rPr lang="ar-SA" sz="2000" dirty="0"/>
              <a:t>أ- تسمية سور النور بهذا الاسم </a:t>
            </a:r>
            <a:endParaRPr lang="en-US" sz="2000" dirty="0"/>
          </a:p>
          <a:p>
            <a:r>
              <a:rPr lang="ar-SA" sz="2000" dirty="0"/>
              <a:t>ب- قدمت الزانية على الزاني في قوله </a:t>
            </a:r>
            <a:r>
              <a:rPr lang="ar-SA" sz="2000" dirty="0" err="1"/>
              <a:t>تهالى</a:t>
            </a:r>
            <a:r>
              <a:rPr lang="ar-SA" sz="2000" dirty="0"/>
              <a:t> </a:t>
            </a:r>
            <a:r>
              <a:rPr lang="ar-SA" sz="2000" dirty="0" err="1"/>
              <a:t>: </a:t>
            </a:r>
            <a:r>
              <a:rPr lang="ar-SA" sz="2000" dirty="0"/>
              <a:t>( الزانية والزاني </a:t>
            </a:r>
            <a:r>
              <a:rPr lang="ar-SA" sz="2000" dirty="0" err="1"/>
              <a:t>فاجلدوا )</a:t>
            </a:r>
            <a:endParaRPr lang="en-US" sz="2000" dirty="0"/>
          </a:p>
          <a:p>
            <a:r>
              <a:rPr lang="ar-SA" sz="2000" dirty="0"/>
              <a:t>ج-وقدم الزاني على الزانية في قوله </a:t>
            </a:r>
            <a:r>
              <a:rPr lang="ar-SA" sz="2000" dirty="0" err="1"/>
              <a:t>تعالى : </a:t>
            </a:r>
            <a:r>
              <a:rPr lang="ar-SA" sz="2000" dirty="0"/>
              <a:t>( الزاني لا </a:t>
            </a:r>
            <a:r>
              <a:rPr lang="ar-SA" sz="2000" dirty="0" err="1"/>
              <a:t>ينكح-----)</a:t>
            </a:r>
            <a:endParaRPr lang="en-US" sz="2000" dirty="0"/>
          </a:p>
          <a:p>
            <a:r>
              <a:rPr lang="ar-SA" sz="2000" dirty="0" err="1"/>
              <a:t>د </a:t>
            </a:r>
            <a:r>
              <a:rPr lang="ar-SA" sz="2000" dirty="0"/>
              <a:t>– حرم الاسلام الزنى </a:t>
            </a:r>
            <a:endParaRPr lang="en-US" sz="2000" dirty="0"/>
          </a:p>
          <a:p>
            <a:r>
              <a:rPr lang="ar-SA" sz="2000" dirty="0"/>
              <a:t>5- أن يستنبط حد القذف من قوله </a:t>
            </a:r>
            <a:r>
              <a:rPr lang="ar-SA" sz="2000" dirty="0" err="1"/>
              <a:t>تعالى : </a:t>
            </a:r>
            <a:r>
              <a:rPr lang="ar-SA" sz="2000" dirty="0"/>
              <a:t>( والذين يرمون </a:t>
            </a:r>
            <a:r>
              <a:rPr lang="ar-SA" sz="2000" dirty="0" err="1"/>
              <a:t>المحصنات --------)</a:t>
            </a:r>
            <a:endParaRPr lang="en-US" sz="2000" dirty="0"/>
          </a:p>
          <a:p>
            <a:r>
              <a:rPr lang="ar-SA" sz="2000" dirty="0"/>
              <a:t>6- أن يعرف كل </a:t>
            </a:r>
            <a:r>
              <a:rPr lang="ar-SA" sz="2000" dirty="0" err="1"/>
              <a:t>من </a:t>
            </a:r>
            <a:r>
              <a:rPr lang="ar-SA" sz="2000" dirty="0"/>
              <a:t>: </a:t>
            </a:r>
            <a:r>
              <a:rPr lang="ar-SA" sz="2000" dirty="0" err="1"/>
              <a:t>القذف </a:t>
            </a:r>
            <a:r>
              <a:rPr lang="ar-SA" sz="2000" dirty="0"/>
              <a:t>،  اللعان</a:t>
            </a:r>
            <a:endParaRPr lang="en-US" sz="2000" dirty="0"/>
          </a:p>
          <a:p>
            <a:r>
              <a:rPr lang="ar-SA" sz="2000" dirty="0"/>
              <a:t>7- أن يوضح الاثار المترتبة على اللعان</a:t>
            </a:r>
            <a:endParaRPr lang="en-US" sz="2000" dirty="0"/>
          </a:p>
          <a:p>
            <a:r>
              <a:rPr lang="ar-SA" sz="2000" dirty="0"/>
              <a:t>8- تستنبط الدروس والعبر المستفادة </a:t>
            </a:r>
            <a:endParaRPr lang="en-US" sz="2000" dirty="0"/>
          </a:p>
          <a:p>
            <a:r>
              <a:rPr lang="ar-SA" sz="2000" dirty="0"/>
              <a:t>9-أن يستنتج الحكمة من أقامة حد </a:t>
            </a:r>
            <a:r>
              <a:rPr lang="ar-SA" sz="2000" dirty="0" err="1"/>
              <a:t>الزنا</a:t>
            </a:r>
            <a:endParaRPr lang="en-US" sz="2000" dirty="0"/>
          </a:p>
          <a:p>
            <a:r>
              <a:rPr lang="ar-SA" sz="2000" dirty="0"/>
              <a:t>10- أن يبين سبب نزول آيات اللعان </a:t>
            </a:r>
            <a:endParaRPr lang="en-US" sz="2000" dirty="0"/>
          </a:p>
          <a:p>
            <a:endParaRPr lang="ar-SA" sz="2000" dirty="0"/>
          </a:p>
        </p:txBody>
      </p:sp>
    </p:spTree>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linds(horizont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linds(horizont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linds(horizontal)">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blinds(horizontal)">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blinds(horizontal)">
                                      <p:cBhvr>
                                        <p:cTn id="27" dur="500"/>
                                        <p:tgtEl>
                                          <p:spTgt spid="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blinds(horizontal)">
                                      <p:cBhvr>
                                        <p:cTn id="32" dur="500"/>
                                        <p:tgtEl>
                                          <p:spTgt spid="2">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2">
                                            <p:txEl>
                                              <p:pRg st="6" end="6"/>
                                            </p:txEl>
                                          </p:spTgt>
                                        </p:tgtEl>
                                        <p:attrNameLst>
                                          <p:attrName>style.visibility</p:attrName>
                                        </p:attrNameLst>
                                      </p:cBhvr>
                                      <p:to>
                                        <p:strVal val="visible"/>
                                      </p:to>
                                    </p:set>
                                    <p:animEffect transition="in" filter="blinds(horizontal)">
                                      <p:cBhvr>
                                        <p:cTn id="37" dur="500"/>
                                        <p:tgtEl>
                                          <p:spTgt spid="2">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2">
                                            <p:txEl>
                                              <p:pRg st="7" end="7"/>
                                            </p:txEl>
                                          </p:spTgt>
                                        </p:tgtEl>
                                        <p:attrNameLst>
                                          <p:attrName>style.visibility</p:attrName>
                                        </p:attrNameLst>
                                      </p:cBhvr>
                                      <p:to>
                                        <p:strVal val="visible"/>
                                      </p:to>
                                    </p:set>
                                    <p:animEffect transition="in" filter="blinds(horizontal)">
                                      <p:cBhvr>
                                        <p:cTn id="42" dur="500"/>
                                        <p:tgtEl>
                                          <p:spTgt spid="2">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2">
                                            <p:txEl>
                                              <p:pRg st="8" end="8"/>
                                            </p:txEl>
                                          </p:spTgt>
                                        </p:tgtEl>
                                        <p:attrNameLst>
                                          <p:attrName>style.visibility</p:attrName>
                                        </p:attrNameLst>
                                      </p:cBhvr>
                                      <p:to>
                                        <p:strVal val="visible"/>
                                      </p:to>
                                    </p:set>
                                    <p:animEffect transition="in" filter="blinds(horizontal)">
                                      <p:cBhvr>
                                        <p:cTn id="47" dur="500"/>
                                        <p:tgtEl>
                                          <p:spTgt spid="2">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2">
                                            <p:txEl>
                                              <p:pRg st="9" end="9"/>
                                            </p:txEl>
                                          </p:spTgt>
                                        </p:tgtEl>
                                        <p:attrNameLst>
                                          <p:attrName>style.visibility</p:attrName>
                                        </p:attrNameLst>
                                      </p:cBhvr>
                                      <p:to>
                                        <p:strVal val="visible"/>
                                      </p:to>
                                    </p:set>
                                    <p:animEffect transition="in" filter="blinds(horizontal)">
                                      <p:cBhvr>
                                        <p:cTn id="52" dur="500"/>
                                        <p:tgtEl>
                                          <p:spTgt spid="2">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grpId="0" nodeType="clickEffect">
                                  <p:stCondLst>
                                    <p:cond delay="0"/>
                                  </p:stCondLst>
                                  <p:childTnLst>
                                    <p:set>
                                      <p:cBhvr>
                                        <p:cTn id="56" dur="1" fill="hold">
                                          <p:stCondLst>
                                            <p:cond delay="0"/>
                                          </p:stCondLst>
                                        </p:cTn>
                                        <p:tgtEl>
                                          <p:spTgt spid="2">
                                            <p:txEl>
                                              <p:pRg st="10" end="10"/>
                                            </p:txEl>
                                          </p:spTgt>
                                        </p:tgtEl>
                                        <p:attrNameLst>
                                          <p:attrName>style.visibility</p:attrName>
                                        </p:attrNameLst>
                                      </p:cBhvr>
                                      <p:to>
                                        <p:strVal val="visible"/>
                                      </p:to>
                                    </p:set>
                                    <p:animEffect transition="in" filter="blinds(horizontal)">
                                      <p:cBhvr>
                                        <p:cTn id="57" dur="500"/>
                                        <p:tgtEl>
                                          <p:spTgt spid="2">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3" presetClass="entr" presetSubtype="10" fill="hold" grpId="0" nodeType="clickEffect">
                                  <p:stCondLst>
                                    <p:cond delay="0"/>
                                  </p:stCondLst>
                                  <p:childTnLst>
                                    <p:set>
                                      <p:cBhvr>
                                        <p:cTn id="61" dur="1" fill="hold">
                                          <p:stCondLst>
                                            <p:cond delay="0"/>
                                          </p:stCondLst>
                                        </p:cTn>
                                        <p:tgtEl>
                                          <p:spTgt spid="2">
                                            <p:txEl>
                                              <p:pRg st="11" end="11"/>
                                            </p:txEl>
                                          </p:spTgt>
                                        </p:tgtEl>
                                        <p:attrNameLst>
                                          <p:attrName>style.visibility</p:attrName>
                                        </p:attrNameLst>
                                      </p:cBhvr>
                                      <p:to>
                                        <p:strVal val="visible"/>
                                      </p:to>
                                    </p:set>
                                    <p:animEffect transition="in" filter="blinds(horizontal)">
                                      <p:cBhvr>
                                        <p:cTn id="62" dur="500"/>
                                        <p:tgtEl>
                                          <p:spTgt spid="2">
                                            <p:txEl>
                                              <p:pRg st="11" end="11"/>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3" presetClass="entr" presetSubtype="10" fill="hold" grpId="0" nodeType="clickEffect">
                                  <p:stCondLst>
                                    <p:cond delay="0"/>
                                  </p:stCondLst>
                                  <p:childTnLst>
                                    <p:set>
                                      <p:cBhvr>
                                        <p:cTn id="66" dur="1" fill="hold">
                                          <p:stCondLst>
                                            <p:cond delay="0"/>
                                          </p:stCondLst>
                                        </p:cTn>
                                        <p:tgtEl>
                                          <p:spTgt spid="2">
                                            <p:txEl>
                                              <p:pRg st="12" end="12"/>
                                            </p:txEl>
                                          </p:spTgt>
                                        </p:tgtEl>
                                        <p:attrNameLst>
                                          <p:attrName>style.visibility</p:attrName>
                                        </p:attrNameLst>
                                      </p:cBhvr>
                                      <p:to>
                                        <p:strVal val="visible"/>
                                      </p:to>
                                    </p:set>
                                    <p:animEffect transition="in" filter="blinds(horizontal)">
                                      <p:cBhvr>
                                        <p:cTn id="67" dur="500"/>
                                        <p:tgtEl>
                                          <p:spTgt spid="2">
                                            <p:txEl>
                                              <p:pRg st="12" end="12"/>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3" presetClass="entr" presetSubtype="10" fill="hold" grpId="0" nodeType="clickEffect">
                                  <p:stCondLst>
                                    <p:cond delay="0"/>
                                  </p:stCondLst>
                                  <p:childTnLst>
                                    <p:set>
                                      <p:cBhvr>
                                        <p:cTn id="71" dur="1" fill="hold">
                                          <p:stCondLst>
                                            <p:cond delay="0"/>
                                          </p:stCondLst>
                                        </p:cTn>
                                        <p:tgtEl>
                                          <p:spTgt spid="2">
                                            <p:txEl>
                                              <p:pRg st="13" end="13"/>
                                            </p:txEl>
                                          </p:spTgt>
                                        </p:tgtEl>
                                        <p:attrNameLst>
                                          <p:attrName>style.visibility</p:attrName>
                                        </p:attrNameLst>
                                      </p:cBhvr>
                                      <p:to>
                                        <p:strVal val="visible"/>
                                      </p:to>
                                    </p:set>
                                    <p:animEffect transition="in" filter="blinds(horizontal)">
                                      <p:cBhvr>
                                        <p:cTn id="72" dur="500"/>
                                        <p:tgtEl>
                                          <p:spTgt spid="2">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43000" y="533400"/>
            <a:ext cx="6705600" cy="838200"/>
          </a:xfrm>
          <a:prstGeom prst="rect">
            <a:avLst/>
          </a:prstGeom>
        </p:spPr>
        <p:style>
          <a:lnRef idx="1">
            <a:schemeClr val="accent2"/>
          </a:lnRef>
          <a:fillRef idx="2">
            <a:schemeClr val="accent2"/>
          </a:fillRef>
          <a:effectRef idx="1">
            <a:schemeClr val="accent2"/>
          </a:effectRef>
          <a:fontRef idx="minor">
            <a:schemeClr val="dk1"/>
          </a:fontRef>
        </p:style>
        <p:txBody>
          <a:bodyPr rtlCol="1" anchor="ctr"/>
          <a:lstStyle/>
          <a:p>
            <a:pPr algn="ctr"/>
            <a:r>
              <a:rPr lang="ar-SA" sz="3600" dirty="0">
                <a:latin typeface="Sakkal Majalla" pitchFamily="2" charset="-78"/>
                <a:cs typeface="Sakkal Majalla" pitchFamily="2" charset="-78"/>
              </a:rPr>
              <a:t>حكم من يتهم زوجته بالزنا، وليس لديه بينة </a:t>
            </a:r>
            <a:endParaRPr lang="ar-JO" sz="3600" dirty="0">
              <a:latin typeface="Sakkal Majalla" pitchFamily="2" charset="-78"/>
              <a:cs typeface="Sakkal Majalla" pitchFamily="2" charset="-78"/>
            </a:endParaRPr>
          </a:p>
        </p:txBody>
      </p:sp>
      <p:sp>
        <p:nvSpPr>
          <p:cNvPr id="5" name="Rectangle 4"/>
          <p:cNvSpPr/>
          <p:nvPr/>
        </p:nvSpPr>
        <p:spPr>
          <a:xfrm>
            <a:off x="5334000" y="1676400"/>
            <a:ext cx="3429000" cy="2362200"/>
          </a:xfrm>
          <a:prstGeom prst="rect">
            <a:avLst/>
          </a:prstGeom>
        </p:spPr>
        <p:style>
          <a:lnRef idx="1">
            <a:schemeClr val="accent5"/>
          </a:lnRef>
          <a:fillRef idx="2">
            <a:schemeClr val="accent5"/>
          </a:fillRef>
          <a:effectRef idx="1">
            <a:schemeClr val="accent5"/>
          </a:effectRef>
          <a:fontRef idx="minor">
            <a:schemeClr val="dk1"/>
          </a:fontRef>
        </p:style>
        <p:txBody>
          <a:bodyPr rtlCol="1" anchor="ctr"/>
          <a:lstStyle/>
          <a:p>
            <a:pPr marL="742950" indent="-742950" algn="ctr"/>
            <a:r>
              <a:rPr lang="ar-SA" sz="3600" dirty="0">
                <a:latin typeface="Sakkal Majalla" pitchFamily="2" charset="-78"/>
                <a:cs typeface="Sakkal Majalla" pitchFamily="2" charset="-78"/>
              </a:rPr>
              <a:t>أ_يحلف أربعة أيمان بالله بأنه صادق فيما رماها .</a:t>
            </a:r>
            <a:endParaRPr lang="ar-JO" sz="3600" dirty="0">
              <a:latin typeface="Sakkal Majalla" pitchFamily="2" charset="-78"/>
              <a:cs typeface="Sakkal Majalla" pitchFamily="2" charset="-78"/>
            </a:endParaRPr>
          </a:p>
        </p:txBody>
      </p:sp>
      <p:sp>
        <p:nvSpPr>
          <p:cNvPr id="6" name="Rectangle 5"/>
          <p:cNvSpPr/>
          <p:nvPr/>
        </p:nvSpPr>
        <p:spPr>
          <a:xfrm>
            <a:off x="5334000" y="4191000"/>
            <a:ext cx="3429000" cy="2133600"/>
          </a:xfrm>
          <a:prstGeom prst="rect">
            <a:avLst/>
          </a:prstGeom>
        </p:spPr>
        <p:style>
          <a:lnRef idx="1">
            <a:schemeClr val="accent4"/>
          </a:lnRef>
          <a:fillRef idx="2">
            <a:schemeClr val="accent4"/>
          </a:fillRef>
          <a:effectRef idx="1">
            <a:schemeClr val="accent4"/>
          </a:effectRef>
          <a:fontRef idx="minor">
            <a:schemeClr val="dk1"/>
          </a:fontRef>
        </p:style>
        <p:txBody>
          <a:bodyPr rtlCol="1" anchor="ctr"/>
          <a:lstStyle/>
          <a:p>
            <a:pPr algn="ctr"/>
            <a:r>
              <a:rPr lang="ar-SA" sz="3600" dirty="0">
                <a:latin typeface="Sakkal Majalla" pitchFamily="2" charset="-78"/>
                <a:cs typeface="Sakkal Majalla" pitchFamily="2" charset="-78"/>
              </a:rPr>
              <a:t>ب_ في الخامسة  أن </a:t>
            </a:r>
            <a:r>
              <a:rPr lang="ar-SA" sz="3600" b="1" dirty="0">
                <a:latin typeface="Sakkal Majalla" pitchFamily="2" charset="-78"/>
                <a:cs typeface="Sakkal Majalla" pitchFamily="2" charset="-78"/>
              </a:rPr>
              <a:t>لعنة </a:t>
            </a:r>
            <a:r>
              <a:rPr lang="ar-SA" sz="3600" dirty="0">
                <a:latin typeface="Sakkal Majalla" pitchFamily="2" charset="-78"/>
                <a:cs typeface="Sakkal Majalla" pitchFamily="2" charset="-78"/>
              </a:rPr>
              <a:t>الله عليه إن كان من الكاذبين .</a:t>
            </a:r>
            <a:endParaRPr lang="ar-JO" sz="3600" dirty="0">
              <a:latin typeface="Sakkal Majalla" pitchFamily="2" charset="-78"/>
              <a:cs typeface="Sakkal Majalla" pitchFamily="2" charset="-78"/>
            </a:endParaRPr>
          </a:p>
        </p:txBody>
      </p:sp>
      <p:sp>
        <p:nvSpPr>
          <p:cNvPr id="7" name="Rectangle 6"/>
          <p:cNvSpPr/>
          <p:nvPr/>
        </p:nvSpPr>
        <p:spPr>
          <a:xfrm>
            <a:off x="381000" y="1676400"/>
            <a:ext cx="4724400" cy="2362200"/>
          </a:xfrm>
          <a:prstGeom prst="rect">
            <a:avLst/>
          </a:prstGeom>
        </p:spPr>
        <p:style>
          <a:lnRef idx="1">
            <a:schemeClr val="accent3"/>
          </a:lnRef>
          <a:fillRef idx="2">
            <a:schemeClr val="accent3"/>
          </a:fillRef>
          <a:effectRef idx="1">
            <a:schemeClr val="accent3"/>
          </a:effectRef>
          <a:fontRef idx="minor">
            <a:schemeClr val="dk1"/>
          </a:fontRef>
        </p:style>
        <p:txBody>
          <a:bodyPr rtlCol="1" anchor="ctr"/>
          <a:lstStyle/>
          <a:p>
            <a:pPr algn="ctr"/>
            <a:r>
              <a:rPr lang="ar-SA" sz="3600" dirty="0">
                <a:latin typeface="Sakkal Majalla" pitchFamily="2" charset="-78"/>
                <a:cs typeface="Sakkal Majalla" pitchFamily="2" charset="-78"/>
              </a:rPr>
              <a:t>ج_ جعل الاسلام للزوجة حق الدفاع عن نفسها ؛ وذلك في أن تحلف بالله أربعة أيمان أن زوجها كاذب في اتهامه لها .</a:t>
            </a:r>
            <a:endParaRPr lang="ar-JO" sz="3600" dirty="0">
              <a:latin typeface="Sakkal Majalla" pitchFamily="2" charset="-78"/>
              <a:cs typeface="Sakkal Majalla" pitchFamily="2" charset="-78"/>
            </a:endParaRPr>
          </a:p>
        </p:txBody>
      </p:sp>
      <p:sp>
        <p:nvSpPr>
          <p:cNvPr id="8" name="Rectangle 7"/>
          <p:cNvSpPr/>
          <p:nvPr/>
        </p:nvSpPr>
        <p:spPr>
          <a:xfrm>
            <a:off x="381000" y="4191000"/>
            <a:ext cx="4724400" cy="2133600"/>
          </a:xfrm>
          <a:prstGeom prst="rect">
            <a:avLst/>
          </a:prstGeom>
        </p:spPr>
        <p:style>
          <a:lnRef idx="1">
            <a:schemeClr val="accent1"/>
          </a:lnRef>
          <a:fillRef idx="2">
            <a:schemeClr val="accent1"/>
          </a:fillRef>
          <a:effectRef idx="1">
            <a:schemeClr val="accent1"/>
          </a:effectRef>
          <a:fontRef idx="minor">
            <a:schemeClr val="dk1"/>
          </a:fontRef>
        </p:style>
        <p:txBody>
          <a:bodyPr rtlCol="1" anchor="ctr"/>
          <a:lstStyle/>
          <a:p>
            <a:pPr algn="ctr"/>
            <a:r>
              <a:rPr lang="ar-SA" sz="3600" dirty="0">
                <a:latin typeface="Sakkal Majalla" pitchFamily="2" charset="-78"/>
                <a:cs typeface="Sakkal Majalla" pitchFamily="2" charset="-78"/>
              </a:rPr>
              <a:t>د_ و في  الخامسة أن </a:t>
            </a:r>
            <a:r>
              <a:rPr lang="ar-SA" sz="3600" b="1" dirty="0">
                <a:latin typeface="Sakkal Majalla" pitchFamily="2" charset="-78"/>
                <a:cs typeface="Sakkal Majalla" pitchFamily="2" charset="-78"/>
              </a:rPr>
              <a:t>غضب </a:t>
            </a:r>
            <a:r>
              <a:rPr lang="ar-SA" sz="3600" dirty="0">
                <a:latin typeface="Sakkal Majalla" pitchFamily="2" charset="-78"/>
                <a:cs typeface="Sakkal Majalla" pitchFamily="2" charset="-78"/>
              </a:rPr>
              <a:t>الله عليها إن كان زوجها صادقاً في دعواه .</a:t>
            </a:r>
            <a:endParaRPr lang="ar-JO" sz="3600" dirty="0">
              <a:latin typeface="Sakkal Majalla" pitchFamily="2" charset="-78"/>
              <a:cs typeface="Sakkal Majalla" pitchFamily="2" charset="-78"/>
            </a:endParaRPr>
          </a:p>
        </p:txBody>
      </p:sp>
    </p:spTree>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1+#ppt_w/2"/>
                                          </p:val>
                                        </p:tav>
                                        <p:tav tm="100000">
                                          <p:val>
                                            <p:strVal val="#ppt_x"/>
                                          </p:val>
                                        </p:tav>
                                      </p:tavLst>
                                    </p:anim>
                                    <p:anim calcmode="lin" valueType="num">
                                      <p:cBhvr additive="base">
                                        <p:cTn id="8" dur="10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1000" fill="hold"/>
                                        <p:tgtEl>
                                          <p:spTgt spid="6"/>
                                        </p:tgtEl>
                                        <p:attrNameLst>
                                          <p:attrName>ppt_x</p:attrName>
                                        </p:attrNameLst>
                                      </p:cBhvr>
                                      <p:tavLst>
                                        <p:tav tm="0">
                                          <p:val>
                                            <p:strVal val="1+#ppt_w/2"/>
                                          </p:val>
                                        </p:tav>
                                        <p:tav tm="100000">
                                          <p:val>
                                            <p:strVal val="#ppt_x"/>
                                          </p:val>
                                        </p:tav>
                                      </p:tavLst>
                                    </p:anim>
                                    <p:anim calcmode="lin" valueType="num">
                                      <p:cBhvr additive="base">
                                        <p:cTn id="14" dur="10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1000" fill="hold"/>
                                        <p:tgtEl>
                                          <p:spTgt spid="7"/>
                                        </p:tgtEl>
                                        <p:attrNameLst>
                                          <p:attrName>ppt_x</p:attrName>
                                        </p:attrNameLst>
                                      </p:cBhvr>
                                      <p:tavLst>
                                        <p:tav tm="0">
                                          <p:val>
                                            <p:strVal val="0-#ppt_w/2"/>
                                          </p:val>
                                        </p:tav>
                                        <p:tav tm="100000">
                                          <p:val>
                                            <p:strVal val="#ppt_x"/>
                                          </p:val>
                                        </p:tav>
                                      </p:tavLst>
                                    </p:anim>
                                    <p:anim calcmode="lin" valueType="num">
                                      <p:cBhvr additive="base">
                                        <p:cTn id="20" dur="10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1000" fill="hold"/>
                                        <p:tgtEl>
                                          <p:spTgt spid="8"/>
                                        </p:tgtEl>
                                        <p:attrNameLst>
                                          <p:attrName>ppt_x</p:attrName>
                                        </p:attrNameLst>
                                      </p:cBhvr>
                                      <p:tavLst>
                                        <p:tav tm="0">
                                          <p:val>
                                            <p:strVal val="0-#ppt_w/2"/>
                                          </p:val>
                                        </p:tav>
                                        <p:tav tm="100000">
                                          <p:val>
                                            <p:strVal val="#ppt_x"/>
                                          </p:val>
                                        </p:tav>
                                      </p:tavLst>
                                    </p:anim>
                                    <p:anim calcmode="lin" valueType="num">
                                      <p:cBhvr additive="base">
                                        <p:cTn id="26" dur="10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lded Corner 4"/>
          <p:cNvSpPr/>
          <p:nvPr/>
        </p:nvSpPr>
        <p:spPr>
          <a:xfrm>
            <a:off x="1066800" y="838200"/>
            <a:ext cx="7162800" cy="5181600"/>
          </a:xfrm>
          <a:prstGeom prst="foldedCorner">
            <a:avLst/>
          </a:prstGeom>
        </p:spPr>
        <p:style>
          <a:lnRef idx="1">
            <a:schemeClr val="accent3"/>
          </a:lnRef>
          <a:fillRef idx="2">
            <a:schemeClr val="accent3"/>
          </a:fillRef>
          <a:effectRef idx="1">
            <a:schemeClr val="accent3"/>
          </a:effectRef>
          <a:fontRef idx="minor">
            <a:schemeClr val="dk1"/>
          </a:fontRef>
        </p:style>
        <p:txBody>
          <a:bodyPr rtlCol="1" anchor="ctr"/>
          <a:lstStyle/>
          <a:p>
            <a:pPr algn="ctr"/>
            <a:r>
              <a:rPr lang="ar-SA" sz="3600" b="1" dirty="0">
                <a:latin typeface="Sakkal Majalla" pitchFamily="2" charset="-78"/>
                <a:cs typeface="Sakkal Majalla" pitchFamily="2" charset="-78"/>
              </a:rPr>
              <a:t>ما ترشد إليه الآيات : </a:t>
            </a:r>
          </a:p>
          <a:p>
            <a:pPr algn="ctr"/>
            <a:r>
              <a:rPr lang="ar-SA" sz="3600" dirty="0">
                <a:latin typeface="Sakkal Majalla" pitchFamily="2" charset="-78"/>
                <a:cs typeface="Sakkal Majalla" pitchFamily="2" charset="-78"/>
              </a:rPr>
              <a:t>1- بيان حكم الزاني البكر وهو جلده مائة جلدة .</a:t>
            </a:r>
          </a:p>
          <a:p>
            <a:pPr algn="ctr"/>
            <a:r>
              <a:rPr lang="ar-SA" sz="3600" dirty="0">
                <a:latin typeface="Sakkal Majalla" pitchFamily="2" charset="-78"/>
                <a:cs typeface="Sakkal Majalla" pitchFamily="2" charset="-78"/>
              </a:rPr>
              <a:t>2- وجوب إقامة الحد بحضور جماعة من المؤمنين؛ لما في ذلك من الزجر والاعتبار .</a:t>
            </a:r>
          </a:p>
          <a:p>
            <a:pPr algn="ctr"/>
            <a:r>
              <a:rPr lang="ar-SA" sz="3600" dirty="0">
                <a:latin typeface="Sakkal Majalla" pitchFamily="2" charset="-78"/>
                <a:cs typeface="Sakkal Majalla" pitchFamily="2" charset="-78"/>
              </a:rPr>
              <a:t>3- حرمة جريمة القذف وخطورة الخوض في أعراض الناس .</a:t>
            </a:r>
          </a:p>
          <a:p>
            <a:pPr algn="ctr"/>
            <a:r>
              <a:rPr lang="ar-SA" sz="3600" dirty="0">
                <a:latin typeface="Sakkal Majalla" pitchFamily="2" charset="-78"/>
                <a:cs typeface="Sakkal Majalla" pitchFamily="2" charset="-78"/>
              </a:rPr>
              <a:t>4- ضرورة المسارعة إلى التوبة قبل فوات الأوان .</a:t>
            </a:r>
            <a:endParaRPr lang="ar-JO" sz="3600" dirty="0">
              <a:latin typeface="Sakkal Majalla" pitchFamily="2" charset="-78"/>
              <a:cs typeface="Sakkal Majalla" pitchFamily="2" charset="-78"/>
            </a:endParaRPr>
          </a:p>
        </p:txBody>
      </p:sp>
    </p:spTree>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5"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vertical)">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990600" y="152400"/>
            <a:ext cx="381000" cy="1219200"/>
          </a:xfrm>
        </p:spPr>
        <p:txBody>
          <a:bodyPr/>
          <a:lstStyle/>
          <a:p>
            <a:endParaRPr lang="ar-JO" dirty="0"/>
          </a:p>
        </p:txBody>
      </p:sp>
      <p:pic>
        <p:nvPicPr>
          <p:cNvPr id="4" name="Content Placeholder 3" descr="صور-الحمدلله _(7)_ __.png"/>
          <p:cNvPicPr>
            <a:picLocks noGrp="1" noChangeAspect="1"/>
          </p:cNvPicPr>
          <p:nvPr>
            <p:ph idx="1"/>
          </p:nvPr>
        </p:nvPicPr>
        <p:blipFill>
          <a:blip r:embed="rId2" cstate="print"/>
          <a:stretch>
            <a:fillRect/>
          </a:stretch>
        </p:blipFill>
        <p:spPr>
          <a:xfrm>
            <a:off x="381000" y="0"/>
            <a:ext cx="8763000" cy="6477000"/>
          </a:xfrm>
        </p:spPr>
      </p:pic>
    </p:spTree>
  </p:cSld>
  <p:clrMapOvr>
    <a:masterClrMapping/>
  </p:clrMapOvr>
  <p:transition spd="slow">
    <p:wedg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533400"/>
            <a:ext cx="8458200" cy="5791200"/>
          </a:xfrm>
        </p:spPr>
        <p:style>
          <a:lnRef idx="1">
            <a:schemeClr val="accent2"/>
          </a:lnRef>
          <a:fillRef idx="2">
            <a:schemeClr val="accent2"/>
          </a:fillRef>
          <a:effectRef idx="1">
            <a:schemeClr val="accent2"/>
          </a:effectRef>
          <a:fontRef idx="minor">
            <a:schemeClr val="dk1"/>
          </a:fontRef>
        </p:style>
        <p:txBody>
          <a:bodyPr>
            <a:normAutofit/>
          </a:bodyPr>
          <a:lstStyle/>
          <a:p>
            <a:endParaRPr lang="ar-JO" dirty="0"/>
          </a:p>
        </p:txBody>
      </p:sp>
      <p:sp>
        <p:nvSpPr>
          <p:cNvPr id="6" name="Rectangle 5"/>
          <p:cNvSpPr/>
          <p:nvPr/>
        </p:nvSpPr>
        <p:spPr>
          <a:xfrm>
            <a:off x="685800" y="1143000"/>
            <a:ext cx="7467600" cy="4572000"/>
          </a:xfrm>
          <a:prstGeom prst="rect">
            <a:avLst/>
          </a:prstGeom>
        </p:spPr>
        <p:style>
          <a:lnRef idx="1">
            <a:schemeClr val="accent4"/>
          </a:lnRef>
          <a:fillRef idx="2">
            <a:schemeClr val="accent4"/>
          </a:fillRef>
          <a:effectRef idx="1">
            <a:schemeClr val="accent4"/>
          </a:effectRef>
          <a:fontRef idx="minor">
            <a:schemeClr val="dk1"/>
          </a:fontRef>
        </p:style>
        <p:txBody>
          <a:bodyPr rtlCol="1" anchor="ctr"/>
          <a:lstStyle/>
          <a:p>
            <a:pPr algn="ctr"/>
            <a:r>
              <a:rPr lang="ar-SA" sz="5400" b="1" dirty="0">
                <a:latin typeface="Arabic Typesetting" pitchFamily="66" charset="-78"/>
                <a:cs typeface="Arabic Typesetting" pitchFamily="66" charset="-78"/>
              </a:rPr>
              <a:t>الحادي عشر .</a:t>
            </a:r>
          </a:p>
          <a:p>
            <a:pPr algn="ctr"/>
            <a:r>
              <a:rPr lang="ar-SA" sz="5400" b="1" dirty="0">
                <a:latin typeface="Arabic Typesetting" pitchFamily="66" charset="-78"/>
                <a:cs typeface="Arabic Typesetting" pitchFamily="66" charset="-78"/>
              </a:rPr>
              <a:t>المعلمة : سهام عمر .</a:t>
            </a:r>
          </a:p>
          <a:p>
            <a:pPr algn="ctr"/>
            <a:endParaRPr lang="ar-JO" sz="4400" dirty="0">
              <a:latin typeface="Estrangelo Edessa" pitchFamily="66" charset="0"/>
              <a:cs typeface="Estrangelo Edessa" pitchFamily="66" charset="0"/>
            </a:endParaRPr>
          </a:p>
        </p:txBody>
      </p:sp>
    </p:spTree>
  </p:cSld>
  <p:clrMapOvr>
    <a:masterClrMapping/>
  </p:clrMapOvr>
  <p:transition spd="slow">
    <p:wedg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2"/>
          <p:cNvSpPr>
            <a:spLocks noGrp="1"/>
          </p:cNvSpPr>
          <p:nvPr>
            <p:ph type="title"/>
          </p:nvPr>
        </p:nvSpPr>
        <p:spPr/>
        <p:txBody>
          <a:bodyPr/>
          <a:lstStyle/>
          <a:p>
            <a:endParaRPr lang="ar-SA"/>
          </a:p>
        </p:txBody>
      </p:sp>
      <p:pic>
        <p:nvPicPr>
          <p:cNvPr id="4" name="سورة النور - تلاوة مباركة من الآية 1 إلى الآية 10 - بصوت القارئ الشيخ يحي حوى.mp4">
            <a:hlinkClick r:id="" action="ppaction://media"/>
          </p:cNvPr>
          <p:cNvPicPr>
            <a:picLocks noGrp="1" noRot="1" noChangeAspect="1"/>
          </p:cNvPicPr>
          <p:nvPr>
            <p:ph idx="1"/>
            <a:videoFile r:link="rId1"/>
          </p:nvPr>
        </p:nvPicPr>
        <p:blipFill>
          <a:blip r:embed="rId3" cstate="print"/>
          <a:stretch>
            <a:fillRect/>
          </a:stretch>
        </p:blipFill>
        <p:spPr>
          <a:xfrm>
            <a:off x="0" y="0"/>
            <a:ext cx="9144000" cy="6858000"/>
          </a:xfrm>
          <a:prstGeom prst="rect">
            <a:avLst/>
          </a:prstGeom>
        </p:spPr>
      </p:pic>
    </p:spTree>
  </p:cSld>
  <p:clrMapOvr>
    <a:masterClrMapping/>
  </p:clrMapOvr>
  <p:transition spd="slow">
    <p:wedge/>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p:cTn id="7" fill="hold" display="0">
                  <p:stCondLst>
                    <p:cond delay="indefinite"/>
                  </p:stCondLst>
                  <p:endCondLst>
                    <p:cond evt="onNext" delay="0">
                      <p:tgtEl>
                        <p:sldTgt/>
                      </p:tgtEl>
                    </p:cond>
                    <p:cond evt="onPrev" delay="0">
                      <p:tgtEl>
                        <p:sldTgt/>
                      </p:tgtEl>
                    </p:cond>
                  </p:endCondLst>
                </p:cTn>
                <p:tgtEl>
                  <p:spTgt spid="4"/>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36519" y="1295400"/>
            <a:ext cx="45719" cy="76200"/>
          </a:xfrm>
        </p:spPr>
        <p:txBody>
          <a:bodyPr>
            <a:normAutofit fontScale="90000"/>
          </a:bodyPr>
          <a:lstStyle/>
          <a:p>
            <a:endParaRPr lang="ar-JO" dirty="0"/>
          </a:p>
        </p:txBody>
      </p:sp>
      <p:pic>
        <p:nvPicPr>
          <p:cNvPr id="4" name="Content Placeholder 3" descr="2473a943edf9b547afaf6 (1).png"/>
          <p:cNvPicPr>
            <a:picLocks noGrp="1" noChangeAspect="1"/>
          </p:cNvPicPr>
          <p:nvPr>
            <p:ph idx="1"/>
          </p:nvPr>
        </p:nvPicPr>
        <p:blipFill>
          <a:blip r:embed="rId2" cstate="print"/>
          <a:stretch>
            <a:fillRect/>
          </a:stretch>
        </p:blipFill>
        <p:spPr>
          <a:xfrm>
            <a:off x="0" y="0"/>
            <a:ext cx="9144000" cy="6858000"/>
          </a:xfrm>
        </p:spPr>
      </p:pic>
    </p:spTree>
  </p:cSld>
  <p:clrMapOvr>
    <a:masterClrMapping/>
  </p:clrMapOvr>
  <p:transition spd="slow">
    <p:wedg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flipH="1" flipV="1">
            <a:off x="-1981200" y="1371600"/>
            <a:ext cx="381000" cy="228600"/>
          </a:xfrm>
        </p:spPr>
        <p:txBody>
          <a:bodyPr>
            <a:normAutofit fontScale="90000"/>
          </a:bodyPr>
          <a:lstStyle/>
          <a:p>
            <a:endParaRPr lang="ar-JO" dirty="0"/>
          </a:p>
        </p:txBody>
      </p:sp>
      <p:pic>
        <p:nvPicPr>
          <p:cNvPr id="4" name="Content Placeholder 3" descr="2473a943edf9b547afaf6.png"/>
          <p:cNvPicPr>
            <a:picLocks noGrp="1" noChangeAspect="1"/>
          </p:cNvPicPr>
          <p:nvPr>
            <p:ph idx="1"/>
          </p:nvPr>
        </p:nvPicPr>
        <p:blipFill>
          <a:blip r:embed="rId2" cstate="print"/>
          <a:stretch>
            <a:fillRect/>
          </a:stretch>
        </p:blipFill>
        <p:spPr>
          <a:xfrm>
            <a:off x="0" y="0"/>
            <a:ext cx="9144000" cy="6858000"/>
          </a:xfrm>
        </p:spPr>
      </p:pic>
    </p:spTree>
  </p:cSld>
  <p:clrMapOvr>
    <a:masterClrMapping/>
  </p:clrMapOvr>
  <p:transition spd="slow">
    <p:wedg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ar-JO" dirty="0"/>
          </a:p>
        </p:txBody>
      </p:sp>
      <p:sp>
        <p:nvSpPr>
          <p:cNvPr id="2" name="Content Placeholder 1"/>
          <p:cNvSpPr>
            <a:spLocks noGrp="1"/>
          </p:cNvSpPr>
          <p:nvPr>
            <p:ph idx="1"/>
          </p:nvPr>
        </p:nvSpPr>
        <p:spPr/>
        <p:txBody>
          <a:bodyPr/>
          <a:lstStyle/>
          <a:p>
            <a:endParaRPr lang="ar-JO" dirty="0"/>
          </a:p>
        </p:txBody>
      </p:sp>
      <p:sp>
        <p:nvSpPr>
          <p:cNvPr id="4" name="Rectangle 3"/>
          <p:cNvSpPr/>
          <p:nvPr/>
        </p:nvSpPr>
        <p:spPr>
          <a:xfrm>
            <a:off x="304800" y="0"/>
            <a:ext cx="8458200" cy="6858000"/>
          </a:xfrm>
          <a:prstGeom prst="rect">
            <a:avLst/>
          </a:prstGeom>
        </p:spPr>
        <p:style>
          <a:lnRef idx="1">
            <a:schemeClr val="accent6"/>
          </a:lnRef>
          <a:fillRef idx="2">
            <a:schemeClr val="accent6"/>
          </a:fillRef>
          <a:effectRef idx="1">
            <a:schemeClr val="accent6"/>
          </a:effectRef>
          <a:fontRef idx="minor">
            <a:schemeClr val="dk1"/>
          </a:fontRef>
        </p:style>
        <p:txBody>
          <a:bodyPr rtlCol="1" anchor="ctr"/>
          <a:lstStyle/>
          <a:p>
            <a:pPr algn="ctr"/>
            <a:endParaRPr lang="ar-SA" sz="4400" dirty="0">
              <a:latin typeface="Arabic Typesetting" pitchFamily="66" charset="-78"/>
              <a:cs typeface="Arabic Typesetting" pitchFamily="66" charset="-78"/>
            </a:endParaRPr>
          </a:p>
          <a:p>
            <a:pPr algn="ctr"/>
            <a:r>
              <a:rPr lang="ar-SA" sz="4400" b="1" dirty="0">
                <a:latin typeface="Arabic Typesetting" pitchFamily="66" charset="-78"/>
                <a:cs typeface="Arabic Typesetting" pitchFamily="66" charset="-78"/>
              </a:rPr>
              <a:t>المفردات والتراكيب:</a:t>
            </a:r>
          </a:p>
          <a:p>
            <a:pPr>
              <a:buFont typeface="Arial" pitchFamily="34" charset="0"/>
              <a:buChar char="•"/>
            </a:pPr>
            <a:r>
              <a:rPr lang="ar-SA" sz="4400" b="1" dirty="0">
                <a:latin typeface="Arabic Typesetting" pitchFamily="66" charset="-78"/>
                <a:cs typeface="Arabic Typesetting" pitchFamily="66" charset="-78"/>
              </a:rPr>
              <a:t> وفرضناها:</a:t>
            </a:r>
            <a:r>
              <a:rPr lang="ar-SA" sz="4400" dirty="0">
                <a:latin typeface="Arabic Typesetting" pitchFamily="66" charset="-78"/>
                <a:cs typeface="Arabic Typesetting" pitchFamily="66" charset="-78"/>
              </a:rPr>
              <a:t> أوجبا العمل بأحكامها .</a:t>
            </a:r>
          </a:p>
          <a:p>
            <a:pPr>
              <a:buFont typeface="Arial" pitchFamily="34" charset="0"/>
              <a:buChar char="•"/>
            </a:pPr>
            <a:r>
              <a:rPr lang="ar-SA" sz="4400" b="1" dirty="0">
                <a:latin typeface="Arabic Typesetting" pitchFamily="66" charset="-78"/>
                <a:cs typeface="Arabic Typesetting" pitchFamily="66" charset="-78"/>
              </a:rPr>
              <a:t> في دين الله:</a:t>
            </a:r>
            <a:r>
              <a:rPr lang="ar-SA" sz="4400" dirty="0">
                <a:latin typeface="Arabic Typesetting" pitchFamily="66" charset="-78"/>
                <a:cs typeface="Arabic Typesetting" pitchFamily="66" charset="-78"/>
              </a:rPr>
              <a:t> في حكم الله وشرعه .</a:t>
            </a:r>
          </a:p>
          <a:p>
            <a:pPr>
              <a:buFont typeface="Arial" pitchFamily="34" charset="0"/>
              <a:buChar char="•"/>
            </a:pPr>
            <a:r>
              <a:rPr lang="ar-SA" sz="4400" dirty="0">
                <a:latin typeface="Arabic Typesetting" pitchFamily="66" charset="-78"/>
                <a:cs typeface="Arabic Typesetting" pitchFamily="66" charset="-78"/>
              </a:rPr>
              <a:t> </a:t>
            </a:r>
            <a:r>
              <a:rPr lang="ar-SA" sz="4400" b="1" dirty="0">
                <a:latin typeface="Arabic Typesetting" pitchFamily="66" charset="-78"/>
                <a:cs typeface="Arabic Typesetting" pitchFamily="66" charset="-78"/>
              </a:rPr>
              <a:t>وليشهد عذابهما طائفة من المؤمنين: </a:t>
            </a:r>
            <a:r>
              <a:rPr lang="ar-SA" sz="4400" dirty="0">
                <a:latin typeface="Arabic Typesetting" pitchFamily="66" charset="-78"/>
                <a:cs typeface="Arabic Typesetting" pitchFamily="66" charset="-78"/>
              </a:rPr>
              <a:t>وليحضر إقامة الحد جمع من المؤمنين .</a:t>
            </a:r>
          </a:p>
          <a:p>
            <a:pPr>
              <a:buFont typeface="Arial" pitchFamily="34" charset="0"/>
              <a:buChar char="•"/>
            </a:pPr>
            <a:r>
              <a:rPr lang="ar-SA" sz="4400" dirty="0">
                <a:latin typeface="Arabic Typesetting" pitchFamily="66" charset="-78"/>
                <a:cs typeface="Arabic Typesetting" pitchFamily="66" charset="-78"/>
              </a:rPr>
              <a:t> </a:t>
            </a:r>
            <a:r>
              <a:rPr lang="ar-SA" sz="4400" b="1" dirty="0">
                <a:latin typeface="Arabic Typesetting" pitchFamily="66" charset="-78"/>
                <a:cs typeface="Arabic Typesetting" pitchFamily="66" charset="-78"/>
              </a:rPr>
              <a:t>لاينكحها: </a:t>
            </a:r>
            <a:r>
              <a:rPr lang="ar-SA" sz="4400" dirty="0">
                <a:latin typeface="Arabic Typesetting" pitchFamily="66" charset="-78"/>
                <a:cs typeface="Arabic Typesetting" pitchFamily="66" charset="-78"/>
              </a:rPr>
              <a:t>لا يتزوجها .</a:t>
            </a:r>
          </a:p>
          <a:p>
            <a:pPr>
              <a:buFont typeface="Arial" pitchFamily="34" charset="0"/>
              <a:buChar char="•"/>
            </a:pPr>
            <a:r>
              <a:rPr lang="ar-SA" sz="4400" dirty="0">
                <a:latin typeface="Arabic Typesetting" pitchFamily="66" charset="-78"/>
                <a:cs typeface="Arabic Typesetting" pitchFamily="66" charset="-78"/>
              </a:rPr>
              <a:t> </a:t>
            </a:r>
            <a:r>
              <a:rPr lang="ar-SA" sz="4400" b="1" dirty="0">
                <a:latin typeface="Arabic Typesetting" pitchFamily="66" charset="-78"/>
                <a:cs typeface="Arabic Typesetting" pitchFamily="66" charset="-78"/>
              </a:rPr>
              <a:t>المحصنات: </a:t>
            </a:r>
            <a:r>
              <a:rPr lang="ar-SA" sz="4400" dirty="0">
                <a:latin typeface="Arabic Typesetting" pitchFamily="66" charset="-78"/>
                <a:cs typeface="Arabic Typesetting" pitchFamily="66" charset="-78"/>
              </a:rPr>
              <a:t>العفيفات.</a:t>
            </a:r>
          </a:p>
          <a:p>
            <a:pPr>
              <a:buFont typeface="Arial" pitchFamily="34" charset="0"/>
              <a:buChar char="•"/>
            </a:pPr>
            <a:r>
              <a:rPr lang="ar-SA" sz="4400" dirty="0">
                <a:latin typeface="Arabic Typesetting" pitchFamily="66" charset="-78"/>
                <a:cs typeface="Arabic Typesetting" pitchFamily="66" charset="-78"/>
              </a:rPr>
              <a:t> </a:t>
            </a:r>
            <a:r>
              <a:rPr lang="ar-SA" sz="4400" b="1" dirty="0">
                <a:latin typeface="Arabic Typesetting" pitchFamily="66" charset="-78"/>
                <a:cs typeface="Arabic Typesetting" pitchFamily="66" charset="-78"/>
              </a:rPr>
              <a:t>يرمون أزواجهم: </a:t>
            </a:r>
            <a:r>
              <a:rPr lang="ar-SA" sz="4400" dirty="0">
                <a:latin typeface="Arabic Typesetting" pitchFamily="66" charset="-78"/>
                <a:cs typeface="Arabic Typesetting" pitchFamily="66" charset="-78"/>
              </a:rPr>
              <a:t>يتهمونهن بفاحشة الزنا.</a:t>
            </a:r>
          </a:p>
          <a:p>
            <a:pPr>
              <a:buFont typeface="Arial" pitchFamily="34" charset="0"/>
              <a:buChar char="•"/>
            </a:pPr>
            <a:r>
              <a:rPr lang="ar-SA" sz="4400" dirty="0">
                <a:latin typeface="Arabic Typesetting" pitchFamily="66" charset="-78"/>
                <a:cs typeface="Arabic Typesetting" pitchFamily="66" charset="-78"/>
              </a:rPr>
              <a:t> </a:t>
            </a:r>
            <a:r>
              <a:rPr lang="ar-SA" sz="4400" b="1" dirty="0">
                <a:latin typeface="Arabic Typesetting" pitchFamily="66" charset="-78"/>
                <a:cs typeface="Arabic Typesetting" pitchFamily="66" charset="-78"/>
              </a:rPr>
              <a:t>ويدرؤا عنها العذاب: </a:t>
            </a:r>
            <a:r>
              <a:rPr lang="ar-SA" sz="4400" dirty="0">
                <a:latin typeface="Arabic Typesetting" pitchFamily="66" charset="-78"/>
                <a:cs typeface="Arabic Typesetting" pitchFamily="66" charset="-78"/>
              </a:rPr>
              <a:t>يدفع عنها العقوبة.</a:t>
            </a:r>
          </a:p>
          <a:p>
            <a:pPr algn="ctr"/>
            <a:endParaRPr lang="ar-SA" sz="4400" dirty="0">
              <a:latin typeface="Arabic Typesetting" pitchFamily="66" charset="-78"/>
              <a:cs typeface="Arabic Typesetting" pitchFamily="66" charset="-78"/>
            </a:endParaRPr>
          </a:p>
          <a:p>
            <a:pPr algn="ctr"/>
            <a:endParaRPr lang="ar-JO" sz="4000" dirty="0"/>
          </a:p>
        </p:txBody>
      </p:sp>
    </p:spTree>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diamond(in)">
                                      <p:cBhvr>
                                        <p:cTn id="7" dur="2000"/>
                                        <p:tgtEl>
                                          <p:spTgt spid="4">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4">
                                            <p:txEl>
                                              <p:pRg st="3" end="3"/>
                                            </p:txEl>
                                          </p:spTgt>
                                        </p:tgtEl>
                                        <p:attrNameLst>
                                          <p:attrName>style.visibility</p:attrName>
                                        </p:attrNameLst>
                                      </p:cBhvr>
                                      <p:to>
                                        <p:strVal val="visible"/>
                                      </p:to>
                                    </p:set>
                                    <p:animEffect transition="in" filter="diamond(in)">
                                      <p:cBhvr>
                                        <p:cTn id="12" dur="2000"/>
                                        <p:tgtEl>
                                          <p:spTgt spid="4">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nodeType="click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animEffect transition="in" filter="diamond(in)">
                                      <p:cBhvr>
                                        <p:cTn id="17" dur="2000"/>
                                        <p:tgtEl>
                                          <p:spTgt spid="4">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nodeType="clickEffect">
                                  <p:stCondLst>
                                    <p:cond delay="0"/>
                                  </p:stCondLst>
                                  <p:childTnLst>
                                    <p:set>
                                      <p:cBhvr>
                                        <p:cTn id="21" dur="1" fill="hold">
                                          <p:stCondLst>
                                            <p:cond delay="0"/>
                                          </p:stCondLst>
                                        </p:cTn>
                                        <p:tgtEl>
                                          <p:spTgt spid="4">
                                            <p:txEl>
                                              <p:pRg st="5" end="5"/>
                                            </p:txEl>
                                          </p:spTgt>
                                        </p:tgtEl>
                                        <p:attrNameLst>
                                          <p:attrName>style.visibility</p:attrName>
                                        </p:attrNameLst>
                                      </p:cBhvr>
                                      <p:to>
                                        <p:strVal val="visible"/>
                                      </p:to>
                                    </p:set>
                                    <p:animEffect transition="in" filter="diamond(in)">
                                      <p:cBhvr>
                                        <p:cTn id="22" dur="2000"/>
                                        <p:tgtEl>
                                          <p:spTgt spid="4">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ntr" presetSubtype="16" fill="hold" nodeType="click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animEffect transition="in" filter="diamond(in)">
                                      <p:cBhvr>
                                        <p:cTn id="27" dur="2000"/>
                                        <p:tgtEl>
                                          <p:spTgt spid="4">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8" presetClass="entr" presetSubtype="16" fill="hold" nodeType="clickEffect">
                                  <p:stCondLst>
                                    <p:cond delay="0"/>
                                  </p:stCondLst>
                                  <p:childTnLst>
                                    <p:set>
                                      <p:cBhvr>
                                        <p:cTn id="31" dur="1" fill="hold">
                                          <p:stCondLst>
                                            <p:cond delay="0"/>
                                          </p:stCondLst>
                                        </p:cTn>
                                        <p:tgtEl>
                                          <p:spTgt spid="4">
                                            <p:txEl>
                                              <p:pRg st="7" end="7"/>
                                            </p:txEl>
                                          </p:spTgt>
                                        </p:tgtEl>
                                        <p:attrNameLst>
                                          <p:attrName>style.visibility</p:attrName>
                                        </p:attrNameLst>
                                      </p:cBhvr>
                                      <p:to>
                                        <p:strVal val="visible"/>
                                      </p:to>
                                    </p:set>
                                    <p:animEffect transition="in" filter="diamond(in)">
                                      <p:cBhvr>
                                        <p:cTn id="32" dur="2000"/>
                                        <p:tgtEl>
                                          <p:spTgt spid="4">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8" presetClass="entr" presetSubtype="16" fill="hold" nodeType="clickEffect">
                                  <p:stCondLst>
                                    <p:cond delay="0"/>
                                  </p:stCondLst>
                                  <p:childTnLst>
                                    <p:set>
                                      <p:cBhvr>
                                        <p:cTn id="36" dur="1" fill="hold">
                                          <p:stCondLst>
                                            <p:cond delay="0"/>
                                          </p:stCondLst>
                                        </p:cTn>
                                        <p:tgtEl>
                                          <p:spTgt spid="4">
                                            <p:txEl>
                                              <p:pRg st="8" end="8"/>
                                            </p:txEl>
                                          </p:spTgt>
                                        </p:tgtEl>
                                        <p:attrNameLst>
                                          <p:attrName>style.visibility</p:attrName>
                                        </p:attrNameLst>
                                      </p:cBhvr>
                                      <p:to>
                                        <p:strVal val="visible"/>
                                      </p:to>
                                    </p:set>
                                    <p:animEffect transition="in" filter="diamond(in)">
                                      <p:cBhvr>
                                        <p:cTn id="37" dur="1000"/>
                                        <p:tgtEl>
                                          <p:spTgt spid="4">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flipH="1" flipV="1">
            <a:off x="-2590800" y="2743200"/>
            <a:ext cx="1447800" cy="762000"/>
          </a:xfrm>
        </p:spPr>
        <p:txBody>
          <a:bodyPr>
            <a:normAutofit fontScale="90000"/>
          </a:bodyPr>
          <a:lstStyle/>
          <a:p>
            <a:endParaRPr lang="ar-JO" dirty="0"/>
          </a:p>
        </p:txBody>
      </p:sp>
      <p:sp>
        <p:nvSpPr>
          <p:cNvPr id="2" name="Content Placeholder 1"/>
          <p:cNvSpPr>
            <a:spLocks noGrp="1"/>
          </p:cNvSpPr>
          <p:nvPr>
            <p:ph idx="1"/>
          </p:nvPr>
        </p:nvSpPr>
        <p:spPr>
          <a:xfrm flipH="1">
            <a:off x="-1600200" y="1828800"/>
            <a:ext cx="76200" cy="4267200"/>
          </a:xfrm>
        </p:spPr>
        <p:txBody>
          <a:bodyPr/>
          <a:lstStyle/>
          <a:p>
            <a:endParaRPr lang="ar-JO" dirty="0"/>
          </a:p>
        </p:txBody>
      </p:sp>
      <p:sp>
        <p:nvSpPr>
          <p:cNvPr id="5" name="Rectangle 4"/>
          <p:cNvSpPr/>
          <p:nvPr/>
        </p:nvSpPr>
        <p:spPr>
          <a:xfrm>
            <a:off x="1600200" y="304800"/>
            <a:ext cx="6019800" cy="1143000"/>
          </a:xfrm>
          <a:prstGeom prst="rect">
            <a:avLst/>
          </a:prstGeom>
        </p:spPr>
        <p:style>
          <a:lnRef idx="1">
            <a:schemeClr val="accent1"/>
          </a:lnRef>
          <a:fillRef idx="2">
            <a:schemeClr val="accent1"/>
          </a:fillRef>
          <a:effectRef idx="1">
            <a:schemeClr val="accent1"/>
          </a:effectRef>
          <a:fontRef idx="minor">
            <a:schemeClr val="dk1"/>
          </a:fontRef>
        </p:style>
        <p:txBody>
          <a:bodyPr rtlCol="1" anchor="ctr"/>
          <a:lstStyle/>
          <a:p>
            <a:pPr algn="ctr"/>
            <a:r>
              <a:rPr lang="ar-SA" sz="4000" dirty="0">
                <a:latin typeface="Sakkal Majalla" pitchFamily="2" charset="-78"/>
                <a:cs typeface="Sakkal Majalla" pitchFamily="2" charset="-78"/>
              </a:rPr>
              <a:t>سورة مدنية، عدد أياتها 64 آية نزلت بعد سورة الحشر .</a:t>
            </a:r>
            <a:endParaRPr lang="ar-JO" sz="4000" dirty="0">
              <a:latin typeface="Sakkal Majalla" pitchFamily="2" charset="-78"/>
              <a:cs typeface="Sakkal Majalla" pitchFamily="2" charset="-78"/>
            </a:endParaRPr>
          </a:p>
        </p:txBody>
      </p:sp>
      <p:sp>
        <p:nvSpPr>
          <p:cNvPr id="8" name="Cloud 7"/>
          <p:cNvSpPr/>
          <p:nvPr/>
        </p:nvSpPr>
        <p:spPr>
          <a:xfrm>
            <a:off x="4724400" y="1676400"/>
            <a:ext cx="4267200" cy="4953000"/>
          </a:xfrm>
          <a:prstGeom prst="cloud">
            <a:avLst/>
          </a:prstGeom>
        </p:spPr>
        <p:style>
          <a:lnRef idx="1">
            <a:schemeClr val="accent3"/>
          </a:lnRef>
          <a:fillRef idx="2">
            <a:schemeClr val="accent3"/>
          </a:fillRef>
          <a:effectRef idx="1">
            <a:schemeClr val="accent3"/>
          </a:effectRef>
          <a:fontRef idx="minor">
            <a:schemeClr val="dk1"/>
          </a:fontRef>
        </p:style>
        <p:txBody>
          <a:bodyPr rtlCol="1" anchor="ctr"/>
          <a:lstStyle/>
          <a:p>
            <a:pPr algn="justLow"/>
            <a:r>
              <a:rPr lang="ar-SA" sz="3600" dirty="0">
                <a:latin typeface="Sakkal Majalla" pitchFamily="2" charset="-78"/>
                <a:cs typeface="Sakkal Majalla" pitchFamily="2" charset="-78"/>
              </a:rPr>
              <a:t>سميت سورة النور، لما فيها من فضائل وأحكام تعد قبساً من نور الله تعالى .</a:t>
            </a:r>
          </a:p>
          <a:p>
            <a:pPr algn="justLow"/>
            <a:r>
              <a:rPr lang="ar-SA" sz="3600" dirty="0">
                <a:latin typeface="Sakkal Majalla" pitchFamily="2" charset="-78"/>
                <a:cs typeface="Sakkal Majalla" pitchFamily="2" charset="-78"/>
              </a:rPr>
              <a:t>لقوله تعالى:( الله نور السماوات والارض).</a:t>
            </a:r>
            <a:endParaRPr lang="ar-JO" sz="3600" dirty="0">
              <a:latin typeface="Sakkal Majalla" pitchFamily="2" charset="-78"/>
              <a:cs typeface="Sakkal Majalla" pitchFamily="2" charset="-78"/>
            </a:endParaRPr>
          </a:p>
        </p:txBody>
      </p:sp>
      <p:sp>
        <p:nvSpPr>
          <p:cNvPr id="10" name="Cloud 9"/>
          <p:cNvSpPr/>
          <p:nvPr/>
        </p:nvSpPr>
        <p:spPr>
          <a:xfrm>
            <a:off x="228600" y="1600200"/>
            <a:ext cx="4343400" cy="4953000"/>
          </a:xfrm>
          <a:prstGeom prst="cloud">
            <a:avLst/>
          </a:prstGeom>
        </p:spPr>
        <p:style>
          <a:lnRef idx="1">
            <a:schemeClr val="accent3"/>
          </a:lnRef>
          <a:fillRef idx="2">
            <a:schemeClr val="accent3"/>
          </a:fillRef>
          <a:effectRef idx="1">
            <a:schemeClr val="accent3"/>
          </a:effectRef>
          <a:fontRef idx="minor">
            <a:schemeClr val="dk1"/>
          </a:fontRef>
        </p:style>
        <p:txBody>
          <a:bodyPr rtlCol="1" anchor="ctr"/>
          <a:lstStyle/>
          <a:p>
            <a:pPr algn="ctr"/>
            <a:r>
              <a:rPr lang="ar-SA" sz="3600" dirty="0">
                <a:latin typeface="Sakkal Majalla" pitchFamily="2" charset="-78"/>
                <a:cs typeface="Sakkal Majalla" pitchFamily="2" charset="-78"/>
              </a:rPr>
              <a:t>تناولت السورة بعض الاحكام والتشريعات التي ينبغي أن يبنى عليها المجتمع الإسلامي،وبخاصة الأسرة.</a:t>
            </a:r>
            <a:endParaRPr lang="ar-JO" sz="3600" dirty="0">
              <a:latin typeface="Sakkal Majalla" pitchFamily="2" charset="-78"/>
              <a:cs typeface="Sakkal Majalla" pitchFamily="2" charset="-78"/>
            </a:endParaRPr>
          </a:p>
        </p:txBody>
      </p:sp>
    </p:spTree>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1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checkerboard(across)">
                                      <p:cBhvr>
                                        <p:cTn id="12" dur="10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checkerboard(across)">
                                      <p:cBhvr>
                                        <p:cTn id="17"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1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341119" y="1524000"/>
            <a:ext cx="45719" cy="762000"/>
          </a:xfrm>
        </p:spPr>
        <p:txBody>
          <a:bodyPr>
            <a:normAutofit fontScale="90000"/>
          </a:bodyPr>
          <a:lstStyle/>
          <a:p>
            <a:endParaRPr lang="ar-JO" dirty="0"/>
          </a:p>
        </p:txBody>
      </p:sp>
      <p:sp>
        <p:nvSpPr>
          <p:cNvPr id="2" name="Content Placeholder 1"/>
          <p:cNvSpPr>
            <a:spLocks noGrp="1"/>
          </p:cNvSpPr>
          <p:nvPr>
            <p:ph idx="1"/>
          </p:nvPr>
        </p:nvSpPr>
        <p:spPr>
          <a:xfrm flipH="1">
            <a:off x="-533400" y="1676400"/>
            <a:ext cx="76200" cy="4419600"/>
          </a:xfrm>
        </p:spPr>
        <p:txBody>
          <a:bodyPr/>
          <a:lstStyle/>
          <a:p>
            <a:endParaRPr lang="ar-JO" dirty="0"/>
          </a:p>
        </p:txBody>
      </p:sp>
      <p:sp>
        <p:nvSpPr>
          <p:cNvPr id="5" name="Flowchart: Preparation 4"/>
          <p:cNvSpPr/>
          <p:nvPr/>
        </p:nvSpPr>
        <p:spPr>
          <a:xfrm>
            <a:off x="4343400" y="1371600"/>
            <a:ext cx="4572000" cy="4343400"/>
          </a:xfrm>
          <a:prstGeom prst="flowChartPreparation">
            <a:avLst/>
          </a:prstGeom>
        </p:spPr>
        <p:style>
          <a:lnRef idx="1">
            <a:schemeClr val="accent4"/>
          </a:lnRef>
          <a:fillRef idx="2">
            <a:schemeClr val="accent4"/>
          </a:fillRef>
          <a:effectRef idx="1">
            <a:schemeClr val="accent4"/>
          </a:effectRef>
          <a:fontRef idx="minor">
            <a:schemeClr val="dk1"/>
          </a:fontRef>
        </p:style>
        <p:txBody>
          <a:bodyPr rtlCol="1" anchor="ctr"/>
          <a:lstStyle/>
          <a:p>
            <a:pPr algn="ctr">
              <a:buFont typeface="Wingdings" pitchFamily="2" charset="2"/>
              <a:buChar char="v"/>
            </a:pPr>
            <a:r>
              <a:rPr lang="ar-SA" sz="3600" dirty="0">
                <a:latin typeface="Sakkal Majalla" pitchFamily="2" charset="-78"/>
                <a:cs typeface="Sakkal Majalla" pitchFamily="2" charset="-78"/>
              </a:rPr>
              <a:t> أوصى عمر بن الخطاب رضي الله عنه بتعليم النساء سورة النور، فقال: ( علموا نِساءَكُم سورَةَ النورِ) .</a:t>
            </a:r>
            <a:endParaRPr lang="ar-JO" sz="3600" dirty="0">
              <a:latin typeface="Sakkal Majalla" pitchFamily="2" charset="-78"/>
              <a:cs typeface="Sakkal Majalla" pitchFamily="2" charset="-78"/>
            </a:endParaRPr>
          </a:p>
        </p:txBody>
      </p:sp>
      <p:sp>
        <p:nvSpPr>
          <p:cNvPr id="6" name="Flowchart: Alternate Process 5"/>
          <p:cNvSpPr/>
          <p:nvPr/>
        </p:nvSpPr>
        <p:spPr>
          <a:xfrm>
            <a:off x="304800" y="990600"/>
            <a:ext cx="3886200" cy="5105400"/>
          </a:xfrm>
          <a:prstGeom prst="flowChartAlternateProcess">
            <a:avLst/>
          </a:prstGeom>
        </p:spPr>
        <p:style>
          <a:lnRef idx="1">
            <a:schemeClr val="accent5"/>
          </a:lnRef>
          <a:fillRef idx="2">
            <a:schemeClr val="accent5"/>
          </a:fillRef>
          <a:effectRef idx="1">
            <a:schemeClr val="accent5"/>
          </a:effectRef>
          <a:fontRef idx="minor">
            <a:schemeClr val="dk1"/>
          </a:fontRef>
        </p:style>
        <p:txBody>
          <a:bodyPr rtlCol="1" anchor="ctr"/>
          <a:lstStyle/>
          <a:p>
            <a:pPr algn="ctr">
              <a:buFont typeface="Wingdings" pitchFamily="2" charset="2"/>
              <a:buChar char="v"/>
            </a:pPr>
            <a:r>
              <a:rPr lang="ar-SA" sz="3600" dirty="0">
                <a:latin typeface="Sakkal Majalla" pitchFamily="2" charset="-78"/>
                <a:cs typeface="Sakkal Majalla" pitchFamily="2" charset="-78"/>
              </a:rPr>
              <a:t> تكرار كلمة أنزلناها في الآية الاولى:</a:t>
            </a:r>
          </a:p>
          <a:p>
            <a:pPr algn="ctr"/>
            <a:r>
              <a:rPr lang="ar-SA" sz="3600" dirty="0">
                <a:latin typeface="Sakkal Majalla" pitchFamily="2" charset="-78"/>
                <a:cs typeface="Sakkal Majalla" pitchFamily="2" charset="-78"/>
              </a:rPr>
              <a:t>_  للتأكيد على أهمية ما حوته من أحكام وتشريعات.</a:t>
            </a:r>
          </a:p>
          <a:p>
            <a:pPr algn="ctr"/>
            <a:r>
              <a:rPr lang="ar-SA" sz="3600" dirty="0">
                <a:latin typeface="Sakkal Majalla" pitchFamily="2" charset="-78"/>
                <a:cs typeface="Sakkal Majalla" pitchFamily="2" charset="-78"/>
              </a:rPr>
              <a:t>_  إبراز العناية بشأن السورة .</a:t>
            </a:r>
            <a:endParaRPr lang="ar-JO" sz="3600" dirty="0">
              <a:latin typeface="Sakkal Majalla" pitchFamily="2" charset="-78"/>
              <a:cs typeface="Sakkal Majalla" pitchFamily="2" charset="-78"/>
            </a:endParaRPr>
          </a:p>
        </p:txBody>
      </p:sp>
    </p:spTree>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8)">
                                      <p:cBhvr>
                                        <p:cTn id="7" dur="1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8"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heel(8)">
                                      <p:cBhvr>
                                        <p:cTn id="12"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flipH="1" flipV="1">
            <a:off x="-1905000" y="1447800"/>
            <a:ext cx="304800" cy="76200"/>
          </a:xfrm>
        </p:spPr>
        <p:txBody>
          <a:bodyPr>
            <a:normAutofit fontScale="90000"/>
          </a:bodyPr>
          <a:lstStyle/>
          <a:p>
            <a:endParaRPr lang="ar-JO" dirty="0"/>
          </a:p>
        </p:txBody>
      </p:sp>
      <p:sp>
        <p:nvSpPr>
          <p:cNvPr id="2" name="Content Placeholder 1"/>
          <p:cNvSpPr>
            <a:spLocks noGrp="1"/>
          </p:cNvSpPr>
          <p:nvPr>
            <p:ph idx="1"/>
          </p:nvPr>
        </p:nvSpPr>
        <p:spPr>
          <a:xfrm flipH="1">
            <a:off x="-2667000" y="2057400"/>
            <a:ext cx="762000" cy="4038600"/>
          </a:xfrm>
        </p:spPr>
        <p:txBody>
          <a:bodyPr/>
          <a:lstStyle/>
          <a:p>
            <a:endParaRPr lang="ar-JO" dirty="0"/>
          </a:p>
        </p:txBody>
      </p:sp>
      <p:sp>
        <p:nvSpPr>
          <p:cNvPr id="4" name="Flowchart: Internal Storage 3"/>
          <p:cNvSpPr/>
          <p:nvPr/>
        </p:nvSpPr>
        <p:spPr>
          <a:xfrm>
            <a:off x="457200" y="457200"/>
            <a:ext cx="7848600" cy="5638800"/>
          </a:xfrm>
          <a:prstGeom prst="flowChartInternalStorage">
            <a:avLst/>
          </a:prstGeom>
        </p:spPr>
        <p:style>
          <a:lnRef idx="1">
            <a:schemeClr val="accent4"/>
          </a:lnRef>
          <a:fillRef idx="2">
            <a:schemeClr val="accent4"/>
          </a:fillRef>
          <a:effectRef idx="1">
            <a:schemeClr val="accent4"/>
          </a:effectRef>
          <a:fontRef idx="minor">
            <a:schemeClr val="dk1"/>
          </a:fontRef>
        </p:style>
        <p:txBody>
          <a:bodyPr rtlCol="1" anchor="ctr"/>
          <a:lstStyle/>
          <a:p>
            <a:pPr algn="ctr"/>
            <a:r>
              <a:rPr lang="ar-SA" sz="4400" b="1" dirty="0">
                <a:latin typeface="Microsoft Uighur" pitchFamily="2" charset="-78"/>
                <a:cs typeface="Microsoft Uighur" pitchFamily="2" charset="-78"/>
              </a:rPr>
              <a:t>انزل الله تعالى سورة النور، و أوجب العمل بما ورد فيها من أحكام، وهذه الأحكام والتشريعات الواضحة مصدر سعادة المسلمين في دنياهم، وتجنبهم كل مظاهر الانحراف التي تودي بالمجتمعات، فمقصود السورة بيان أحكام الستر والعفاف .</a:t>
            </a:r>
            <a:endParaRPr lang="ar-JO" sz="4400" dirty="0">
              <a:latin typeface="Microsoft Uighur" pitchFamily="2" charset="-78"/>
              <a:cs typeface="Microsoft Uighur" pitchFamily="2" charset="-78"/>
            </a:endParaRPr>
          </a:p>
        </p:txBody>
      </p:sp>
    </p:spTree>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theme/theme1.xml><?xml version="1.0" encoding="utf-8"?>
<a:theme xmlns:a="http://schemas.openxmlformats.org/drawingml/2006/main" name="الشارة">
  <a:themeElements>
    <a:clrScheme name="الشارة">
      <a:dk1>
        <a:sysClr val="windowText" lastClr="000000"/>
      </a:dk1>
      <a:lt1>
        <a:sysClr val="window" lastClr="FFFFFF"/>
      </a:lt1>
      <a:dk2>
        <a:srgbClr val="2A1A00"/>
      </a:dk2>
      <a:lt2>
        <a:srgbClr val="F3F3F2"/>
      </a:lt2>
      <a:accent1>
        <a:srgbClr val="F8B323"/>
      </a:accent1>
      <a:accent2>
        <a:srgbClr val="656A59"/>
      </a:accent2>
      <a:accent3>
        <a:srgbClr val="46B2B5"/>
      </a:accent3>
      <a:accent4>
        <a:srgbClr val="8CAA7E"/>
      </a:accent4>
      <a:accent5>
        <a:srgbClr val="D36F68"/>
      </a:accent5>
      <a:accent6>
        <a:srgbClr val="826276"/>
      </a:accent6>
      <a:hlink>
        <a:srgbClr val="46B2B5"/>
      </a:hlink>
      <a:folHlink>
        <a:srgbClr val="A46694"/>
      </a:folHlink>
    </a:clrScheme>
    <a:fontScheme name="الشارة">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الشارة">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771EA782-DFA6-45B1-AEA3-661F1715B310}"/>
    </a:ext>
  </a:extLst>
</a:theme>
</file>

<file path=docProps/app.xml><?xml version="1.0" encoding="utf-8"?>
<Properties xmlns="http://schemas.openxmlformats.org/officeDocument/2006/extended-properties" xmlns:vt="http://schemas.openxmlformats.org/officeDocument/2006/docPropsVTypes">
  <Template>الشارة</Template>
  <TotalTime>464</TotalTime>
  <Words>901</Words>
  <Application>Microsoft Office PowerPoint</Application>
  <PresentationFormat>عرض على الشاشة (4:3)</PresentationFormat>
  <Paragraphs>85</Paragraphs>
  <Slides>23</Slides>
  <Notes>0</Notes>
  <HiddenSlides>0</HiddenSlides>
  <MMClips>1</MMClips>
  <ScaleCrop>false</ScaleCrop>
  <HeadingPairs>
    <vt:vector size="6" baseType="variant">
      <vt:variant>
        <vt:lpstr>الخطوط المستخدمة</vt:lpstr>
      </vt:variant>
      <vt:variant>
        <vt:i4>8</vt:i4>
      </vt:variant>
      <vt:variant>
        <vt:lpstr>نسق</vt:lpstr>
      </vt:variant>
      <vt:variant>
        <vt:i4>1</vt:i4>
      </vt:variant>
      <vt:variant>
        <vt:lpstr>عناوين الشرائح</vt:lpstr>
      </vt:variant>
      <vt:variant>
        <vt:i4>23</vt:i4>
      </vt:variant>
    </vt:vector>
  </HeadingPairs>
  <TitlesOfParts>
    <vt:vector size="32" baseType="lpstr">
      <vt:lpstr>Arabic Typesetting</vt:lpstr>
      <vt:lpstr>Arial</vt:lpstr>
      <vt:lpstr>Estrangelo Edessa</vt:lpstr>
      <vt:lpstr>Gill Sans MT</vt:lpstr>
      <vt:lpstr>Impact</vt:lpstr>
      <vt:lpstr>Microsoft Uighur</vt:lpstr>
      <vt:lpstr>Sakkal Majalla</vt:lpstr>
      <vt:lpstr>Wingdings</vt:lpstr>
      <vt:lpstr>الشارة</vt:lpstr>
      <vt:lpstr>عرض تقديمي في PowerPoint</vt:lpstr>
      <vt:lpstr>الاهداف</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SS</dc:creator>
  <cp:lastModifiedBy>Double Click Core I7</cp:lastModifiedBy>
  <cp:revision>13</cp:revision>
  <dcterms:created xsi:type="dcterms:W3CDTF">2019-04-26T09:56:29Z</dcterms:created>
  <dcterms:modified xsi:type="dcterms:W3CDTF">2021-02-22T18:12:49Z</dcterms:modified>
</cp:coreProperties>
</file>