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7" r:id="rId11"/>
    <p:sldId id="265" r:id="rId12"/>
    <p:sldId id="270" r:id="rId13"/>
    <p:sldId id="266" r:id="rId14"/>
    <p:sldId id="268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النمط المتوسط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نمط متوسط 2 - تميي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82" d="100"/>
          <a:sy n="82" d="100"/>
        </p:scale>
        <p:origin x="-480" y="-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CA911-5319-4F4F-ACA4-75623DC7680C}" type="datetimeFigureOut">
              <a:rPr lang="ar-SA" smtClean="0"/>
              <a:t>06/12/41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E47FA-6C56-4D10-9632-FABD13DD2C8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74816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CA911-5319-4F4F-ACA4-75623DC7680C}" type="datetimeFigureOut">
              <a:rPr lang="ar-SA" smtClean="0"/>
              <a:t>06/12/41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E47FA-6C56-4D10-9632-FABD13DD2C8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65536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CA911-5319-4F4F-ACA4-75623DC7680C}" type="datetimeFigureOut">
              <a:rPr lang="ar-SA" smtClean="0"/>
              <a:t>06/12/41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E47FA-6C56-4D10-9632-FABD13DD2C8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44425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CA911-5319-4F4F-ACA4-75623DC7680C}" type="datetimeFigureOut">
              <a:rPr lang="ar-SA" smtClean="0"/>
              <a:t>06/12/41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E47FA-6C56-4D10-9632-FABD13DD2C8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82817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CA911-5319-4F4F-ACA4-75623DC7680C}" type="datetimeFigureOut">
              <a:rPr lang="ar-SA" smtClean="0"/>
              <a:t>06/12/41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E47FA-6C56-4D10-9632-FABD13DD2C8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48945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CA911-5319-4F4F-ACA4-75623DC7680C}" type="datetimeFigureOut">
              <a:rPr lang="ar-SA" smtClean="0"/>
              <a:t>06/12/41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E47FA-6C56-4D10-9632-FABD13DD2C8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55332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CA911-5319-4F4F-ACA4-75623DC7680C}" type="datetimeFigureOut">
              <a:rPr lang="ar-SA" smtClean="0"/>
              <a:t>06/12/41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E47FA-6C56-4D10-9632-FABD13DD2C8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87001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CA911-5319-4F4F-ACA4-75623DC7680C}" type="datetimeFigureOut">
              <a:rPr lang="ar-SA" smtClean="0"/>
              <a:t>06/12/41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E47FA-6C56-4D10-9632-FABD13DD2C8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42701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CA911-5319-4F4F-ACA4-75623DC7680C}" type="datetimeFigureOut">
              <a:rPr lang="ar-SA" smtClean="0"/>
              <a:t>06/12/41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E47FA-6C56-4D10-9632-FABD13DD2C8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81481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CA911-5319-4F4F-ACA4-75623DC7680C}" type="datetimeFigureOut">
              <a:rPr lang="ar-SA" smtClean="0"/>
              <a:t>06/12/41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E47FA-6C56-4D10-9632-FABD13DD2C8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36612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CA911-5319-4F4F-ACA4-75623DC7680C}" type="datetimeFigureOut">
              <a:rPr lang="ar-SA" smtClean="0"/>
              <a:t>06/12/41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E47FA-6C56-4D10-9632-FABD13DD2C8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74450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CA911-5319-4F4F-ACA4-75623DC7680C}" type="datetimeFigureOut">
              <a:rPr lang="ar-SA" smtClean="0"/>
              <a:t>06/12/41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2E47FA-6C56-4D10-9632-FABD13DD2C8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49098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539552" y="764704"/>
            <a:ext cx="7772400" cy="1251570"/>
          </a:xfrm>
        </p:spPr>
        <p:txBody>
          <a:bodyPr/>
          <a:lstStyle/>
          <a:p>
            <a:r>
              <a:rPr lang="ar-SA" dirty="0" smtClean="0"/>
              <a:t>الحج والعمرة (1)</a:t>
            </a:r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475656" y="2636912"/>
            <a:ext cx="6400800" cy="3240360"/>
          </a:xfrm>
        </p:spPr>
        <p:txBody>
          <a:bodyPr>
            <a:normAutofit fontScale="85000" lnSpcReduction="20000"/>
          </a:bodyPr>
          <a:lstStyle/>
          <a:p>
            <a:r>
              <a:rPr lang="ar-SA" sz="4800" dirty="0" smtClean="0"/>
              <a:t>الصف العاشر</a:t>
            </a:r>
          </a:p>
          <a:p>
            <a:r>
              <a:rPr lang="ar-SA" sz="4800" dirty="0" smtClean="0"/>
              <a:t>الفصل الثاني</a:t>
            </a:r>
          </a:p>
          <a:p>
            <a:r>
              <a:rPr lang="ar-SA" sz="4800" dirty="0" smtClean="0"/>
              <a:t>إعداد المعلم : عبد الله زيد</a:t>
            </a:r>
          </a:p>
          <a:p>
            <a:r>
              <a:rPr lang="ar-SA" sz="4800" dirty="0" smtClean="0"/>
              <a:t>مديرية التربية والتعليم جنين </a:t>
            </a:r>
          </a:p>
          <a:p>
            <a:r>
              <a:rPr lang="ar-SA" sz="4800" dirty="0" smtClean="0"/>
              <a:t>مدرسة يعبد الثانوية للبنين </a:t>
            </a:r>
          </a:p>
          <a:p>
            <a:endParaRPr lang="ar-SA" sz="4800" dirty="0" smtClean="0"/>
          </a:p>
          <a:p>
            <a:endParaRPr lang="ar-SA" sz="4800" dirty="0" smtClean="0"/>
          </a:p>
          <a:p>
            <a:endParaRPr lang="ar-SA" sz="4800" dirty="0"/>
          </a:p>
        </p:txBody>
      </p:sp>
    </p:spTree>
    <p:extLst>
      <p:ext uri="{BB962C8B-B14F-4D97-AF65-F5344CB8AC3E}">
        <p14:creationId xmlns:p14="http://schemas.microsoft.com/office/powerpoint/2010/main" val="295402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813"/>
            <a:ext cx="9677400" cy="604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5290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60500" y="-2571750"/>
            <a:ext cx="12065000" cy="1201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631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الجحفة</a:t>
            </a:r>
            <a:endParaRPr lang="ar-SA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713" y="1600200"/>
            <a:ext cx="7692574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279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597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2164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ميقات ذو الحليفة (آبار علي)</a:t>
            </a:r>
            <a:endParaRPr lang="ar-SA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8064896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422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/>
          <a:lstStyle/>
          <a:p>
            <a:r>
              <a:rPr lang="ar-SA" dirty="0" smtClean="0"/>
              <a:t>قرن المنازل (السيل الكبير)</a:t>
            </a:r>
            <a:endParaRPr lang="ar-SA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00201"/>
            <a:ext cx="8136904" cy="478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2635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يلملم</a:t>
            </a:r>
            <a:endParaRPr lang="ar-SA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11543"/>
            <a:ext cx="9144000" cy="5235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2513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ذات عرق</a:t>
            </a:r>
            <a:endParaRPr lang="ar-SA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726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ar-SA" dirty="0" smtClean="0"/>
              <a:t>شروط وجوب الحج</a:t>
            </a:r>
            <a:endParaRPr lang="ar-SA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6080" y="1052736"/>
            <a:ext cx="9343281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2676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ar-SA" dirty="0" smtClean="0"/>
              <a:t>حكمة مشروعية الحج والعمرة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ar-SA" dirty="0" smtClean="0"/>
              <a:t>شرع الله -سبحانه وتعالى- الحج والعمرة لحِكَم وفوائد جليلة، من أهمها:</a:t>
            </a:r>
          </a:p>
          <a:p>
            <a:pPr marL="0" indent="0">
              <a:buNone/>
            </a:pPr>
            <a:r>
              <a:rPr lang="ar-SA" dirty="0" smtClean="0"/>
              <a:t>1- تربية الإنسان على وجوب الالتزام بأوامر الله وتشريعاته ولو أدّى هذا إلى بذل المال وترك الوطن والأهل.</a:t>
            </a:r>
          </a:p>
          <a:p>
            <a:pPr marL="0" indent="0">
              <a:buNone/>
            </a:pPr>
            <a:r>
              <a:rPr lang="ar-SA" dirty="0" smtClean="0"/>
              <a:t>2- الحج مؤتمر إسلامي كبير يجتمع فيه قادة الأمة ورموزها من بقاع الأرض كافة ليتشاوروا ويناقشوا التحديات التي تواجه الأمة الاسلامية وإيجاد الحلول المناسبة لها.</a:t>
            </a:r>
          </a:p>
          <a:p>
            <a:pPr marL="0" indent="0">
              <a:buNone/>
            </a:pPr>
            <a:r>
              <a:rPr lang="ar-SA" dirty="0" smtClean="0"/>
              <a:t>3- الحج مدرسة يتعلم فيها المسلم الصبر على تحمل المشاق لكثرة الأعمال والمناسك التي يقوم بها ولما يقع فيه من التزاحم الشديد بين الناس.</a:t>
            </a:r>
          </a:p>
          <a:p>
            <a:pPr marL="0" indent="0">
              <a:buNone/>
            </a:pPr>
            <a:r>
              <a:rPr lang="ar-SA" dirty="0" smtClean="0"/>
              <a:t>4- يظهر في الحج معنى المساواة بين بني البشر بأسمى صورة، فترى الغني والفقير، الشريف والوضيع، الأسود والأبيض، العربي والأعجمي، يقفون في صعيد واحد، ويلبسون ثيابا واحدة.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634887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أهداف الدرس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ar-SA" sz="4000" dirty="0" smtClean="0"/>
              <a:t>التعرف إلى مفهوم الحج والعمرة                 </a:t>
            </a:r>
          </a:p>
          <a:p>
            <a:pPr marL="0" indent="0">
              <a:buNone/>
            </a:pPr>
            <a:r>
              <a:rPr lang="ar-SA" sz="4000" dirty="0" smtClean="0"/>
              <a:t> 2- توضيح شروط وجوب الحج والعمرة</a:t>
            </a:r>
          </a:p>
          <a:p>
            <a:pPr marL="0" indent="0">
              <a:buNone/>
            </a:pPr>
            <a:r>
              <a:rPr lang="ar-SA" sz="4000" dirty="0" smtClean="0"/>
              <a:t>3- استنتاج حكمة مشروعية الحج والعمرة           </a:t>
            </a:r>
          </a:p>
          <a:p>
            <a:pPr marL="0" indent="0">
              <a:buNone/>
            </a:pPr>
            <a:r>
              <a:rPr lang="ar-SA" sz="4000" dirty="0" smtClean="0"/>
              <a:t>4- بيان حكم الحج والعمرة</a:t>
            </a:r>
          </a:p>
          <a:p>
            <a:pPr marL="0" indent="0">
              <a:buNone/>
            </a:pPr>
            <a:r>
              <a:rPr lang="ar-SA" sz="4000" dirty="0" smtClean="0"/>
              <a:t>5- تحديد وقت الحج والعمرة                     </a:t>
            </a:r>
          </a:p>
          <a:p>
            <a:pPr marL="0" indent="0">
              <a:buNone/>
            </a:pPr>
            <a:r>
              <a:rPr lang="ar-SA" sz="4000" dirty="0" smtClean="0"/>
              <a:t>6- أداء العمرة بإتقان</a:t>
            </a:r>
          </a:p>
          <a:p>
            <a:pPr marL="0" indent="0">
              <a:buNone/>
            </a:pPr>
            <a:endParaRPr lang="ar-SA" sz="4000" dirty="0"/>
          </a:p>
        </p:txBody>
      </p:sp>
    </p:spTree>
    <p:extLst>
      <p:ext uri="{BB962C8B-B14F-4D97-AF65-F5344CB8AC3E}">
        <p14:creationId xmlns:p14="http://schemas.microsoft.com/office/powerpoint/2010/main" val="667336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ar-SA" dirty="0" smtClean="0"/>
              <a:t>تعريف الحج والعمرة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1520" y="1268760"/>
            <a:ext cx="8686800" cy="5589240"/>
          </a:xfrm>
        </p:spPr>
        <p:txBody>
          <a:bodyPr>
            <a:normAutofit/>
          </a:bodyPr>
          <a:lstStyle/>
          <a:p>
            <a:pPr algn="just"/>
            <a:r>
              <a:rPr lang="ar-SA" sz="4000" dirty="0" smtClean="0">
                <a:solidFill>
                  <a:srgbClr val="FF0000"/>
                </a:solidFill>
              </a:rPr>
              <a:t>الحج</a:t>
            </a:r>
            <a:r>
              <a:rPr lang="ar-SA" sz="4000" dirty="0" smtClean="0"/>
              <a:t>: قصد بيت الله الحرام لأداء أفعال مخصوصة من طواف حول الكعبة أو وقوف بعرفة وسعي بين الصّفا والمروة... وغيرها في أوقات مخصوصة، بنية التقرب إلى اللّه.</a:t>
            </a:r>
          </a:p>
          <a:p>
            <a:pPr marL="0" indent="0" algn="just">
              <a:buNone/>
            </a:pPr>
            <a:r>
              <a:rPr lang="ar-SA" sz="4000" dirty="0" smtClean="0"/>
              <a:t>* </a:t>
            </a:r>
            <a:r>
              <a:rPr lang="ar-SA" sz="4000" dirty="0" smtClean="0">
                <a:solidFill>
                  <a:srgbClr val="C00000"/>
                </a:solidFill>
              </a:rPr>
              <a:t>والعمرة</a:t>
            </a:r>
            <a:r>
              <a:rPr lang="ar-SA" sz="4000" dirty="0" smtClean="0"/>
              <a:t>: قصد بيت الله الحرام ل 􀒙أداء ال 􀒙أفعال المخصوصة من إحرام وطواف وسعيٍ وتحلّل بنية التقرّب إلى اللّه تعالى.</a:t>
            </a:r>
            <a:endParaRPr lang="ar-SA" sz="4000" dirty="0"/>
          </a:p>
        </p:txBody>
      </p:sp>
    </p:spTree>
    <p:extLst>
      <p:ext uri="{BB962C8B-B14F-4D97-AF65-F5344CB8AC3E}">
        <p14:creationId xmlns:p14="http://schemas.microsoft.com/office/powerpoint/2010/main" val="133521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706" y="0"/>
            <a:ext cx="9179705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872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ar-SA" dirty="0" smtClean="0"/>
              <a:t>حكم الحج والعمرة</a:t>
            </a:r>
            <a:endParaRPr lang="ar-SA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16" y="1412776"/>
            <a:ext cx="8748464" cy="5445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7206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أعمال العمرة: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arenR"/>
            </a:pPr>
            <a:r>
              <a:rPr lang="ar-SA" sz="4000" dirty="0" smtClean="0"/>
              <a:t>الإحرام من الميقات بنية الاعتمار.</a:t>
            </a:r>
          </a:p>
          <a:p>
            <a:pPr marL="514350" indent="-514350">
              <a:buFont typeface="+mj-lt"/>
              <a:buAutoNum type="arabicParenR"/>
            </a:pPr>
            <a:r>
              <a:rPr lang="ar-SA" sz="4000" dirty="0" smtClean="0"/>
              <a:t>الطواف حول الكعبة سبعة أشواط يبدأ  بركن الكعبة من ناحية الحجر الأسود وينتهي إليه.</a:t>
            </a:r>
          </a:p>
          <a:p>
            <a:pPr marL="514350" indent="-514350">
              <a:buFont typeface="+mj-lt"/>
              <a:buAutoNum type="arabicParenR"/>
            </a:pPr>
            <a:r>
              <a:rPr lang="ar-SA" sz="4000" dirty="0" smtClean="0"/>
              <a:t>السعي بين الصفا والمروة سبعة أشواط.</a:t>
            </a:r>
          </a:p>
          <a:p>
            <a:pPr marL="514350" indent="-514350">
              <a:buFont typeface="+mj-lt"/>
              <a:buAutoNum type="arabicParenR"/>
            </a:pPr>
            <a:r>
              <a:rPr lang="ar-SA" sz="4000" dirty="0" smtClean="0"/>
              <a:t>الحلق  أو التقصير بأن يقصّ شعره كله أو بعضه</a:t>
            </a:r>
          </a:p>
        </p:txBody>
      </p:sp>
    </p:spTree>
    <p:extLst>
      <p:ext uri="{BB962C8B-B14F-4D97-AF65-F5344CB8AC3E}">
        <p14:creationId xmlns:p14="http://schemas.microsoft.com/office/powerpoint/2010/main" val="2368997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الفرق بين الحج والعمرة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3556492"/>
              </p:ext>
            </p:extLst>
          </p:nvPr>
        </p:nvGraphicFramePr>
        <p:xfrm>
          <a:off x="0" y="1340769"/>
          <a:ext cx="9144000" cy="4449347"/>
        </p:xfrm>
        <a:graphic>
          <a:graphicData uri="http://schemas.openxmlformats.org/drawingml/2006/table">
            <a:tbl>
              <a:tblPr rtl="1" firstRow="1" bandRow="1">
                <a:tableStyleId>{F5AB1C69-6EDB-4FF4-983F-18BD219EF322}</a:tableStyleId>
              </a:tblPr>
              <a:tblGrid>
                <a:gridCol w="4572000"/>
                <a:gridCol w="4572000"/>
              </a:tblGrid>
              <a:tr h="806753">
                <a:tc>
                  <a:txBody>
                    <a:bodyPr/>
                    <a:lstStyle/>
                    <a:p>
                      <a:pPr algn="ctr" rtl="1"/>
                      <a:r>
                        <a:rPr lang="ar-SA" sz="3600" dirty="0" smtClean="0"/>
                        <a:t>الحج </a:t>
                      </a:r>
                      <a:endParaRPr lang="ar-SA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dirty="0" smtClean="0"/>
                        <a:t>العمرة</a:t>
                      </a:r>
                      <a:endParaRPr lang="ar-SA" sz="3600" dirty="0"/>
                    </a:p>
                  </a:txBody>
                  <a:tcPr/>
                </a:tc>
              </a:tr>
              <a:tr h="817958">
                <a:tc>
                  <a:txBody>
                    <a:bodyPr/>
                    <a:lstStyle/>
                    <a:p>
                      <a:pPr algn="ctr" rtl="1"/>
                      <a:r>
                        <a:rPr lang="ar-SA" sz="3600" dirty="0" smtClean="0"/>
                        <a:t>أعماله كثيرة</a:t>
                      </a:r>
                      <a:endParaRPr lang="ar-SA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dirty="0" smtClean="0"/>
                        <a:t>أعمالها أقل</a:t>
                      </a:r>
                      <a:endParaRPr lang="ar-SA" sz="3600" dirty="0"/>
                    </a:p>
                  </a:txBody>
                  <a:tcPr/>
                </a:tc>
              </a:tr>
              <a:tr h="817958">
                <a:tc>
                  <a:txBody>
                    <a:bodyPr/>
                    <a:lstStyle/>
                    <a:p>
                      <a:pPr algn="ctr" rtl="1"/>
                      <a:r>
                        <a:rPr lang="ar-SA" sz="3600" dirty="0" smtClean="0"/>
                        <a:t>في أوقات</a:t>
                      </a:r>
                      <a:r>
                        <a:rPr lang="ar-SA" sz="3600" baseline="0" dirty="0" smtClean="0"/>
                        <a:t> محددة</a:t>
                      </a:r>
                      <a:endParaRPr lang="ar-SA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dirty="0" smtClean="0"/>
                        <a:t>في جميع أوقات السنة </a:t>
                      </a:r>
                      <a:endParaRPr lang="ar-SA" sz="3600" dirty="0"/>
                    </a:p>
                  </a:txBody>
                  <a:tcPr/>
                </a:tc>
              </a:tr>
              <a:tr h="817958">
                <a:tc>
                  <a:txBody>
                    <a:bodyPr/>
                    <a:lstStyle/>
                    <a:p>
                      <a:pPr algn="ctr" rtl="1"/>
                      <a:r>
                        <a:rPr lang="ar-SA" sz="3600" dirty="0" smtClean="0"/>
                        <a:t>حكمه فرض</a:t>
                      </a:r>
                      <a:endParaRPr lang="ar-SA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dirty="0" smtClean="0"/>
                        <a:t>حكمها سنة مؤكدة عند كثير من الفقهاء</a:t>
                      </a:r>
                      <a:endParaRPr lang="ar-SA" sz="3600" dirty="0"/>
                    </a:p>
                  </a:txBody>
                  <a:tcPr/>
                </a:tc>
              </a:tr>
              <a:tr h="817958">
                <a:tc>
                  <a:txBody>
                    <a:bodyPr/>
                    <a:lstStyle/>
                    <a:p>
                      <a:pPr algn="ctr" rtl="1"/>
                      <a:r>
                        <a:rPr lang="ar-SA" sz="3600" dirty="0" smtClean="0"/>
                        <a:t>من تركه مع الاستطاعة فه آثم</a:t>
                      </a:r>
                      <a:endParaRPr lang="ar-SA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dirty="0" smtClean="0"/>
                        <a:t>من تركها فلا إثم</a:t>
                      </a:r>
                      <a:r>
                        <a:rPr lang="ar-SA" sz="3600" baseline="0" dirty="0" smtClean="0"/>
                        <a:t> عليه </a:t>
                      </a:r>
                      <a:endParaRPr lang="ar-SA" sz="3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739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3568" y="0"/>
            <a:ext cx="8229600" cy="1143000"/>
          </a:xfrm>
        </p:spPr>
        <p:txBody>
          <a:bodyPr/>
          <a:lstStyle/>
          <a:p>
            <a:r>
              <a:rPr lang="ar-SA" dirty="0" smtClean="0"/>
              <a:t>وقت الحج والعمرة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268760"/>
            <a:ext cx="8964488" cy="55892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ar-SA" sz="4800" dirty="0" smtClean="0"/>
              <a:t>من يرغب من المسلمين أن يعتمر فله أن يذهب لأداء المناسك في أي وقت يشاء من العام، وله أن يعتمر أكثر من مرة في العام، أما الحج ف إنه لا يصح إلّا في وقت محدّد من السنة وبذلك لا يمكن للمسلم إلا أن يحج مرة واحدة في العام.</a:t>
            </a:r>
            <a:endParaRPr lang="ar-SA" sz="4800" dirty="0"/>
          </a:p>
        </p:txBody>
      </p:sp>
    </p:spTree>
    <p:extLst>
      <p:ext uri="{BB962C8B-B14F-4D97-AF65-F5344CB8AC3E}">
        <p14:creationId xmlns:p14="http://schemas.microsoft.com/office/powerpoint/2010/main" val="78624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ar-SA" dirty="0" smtClean="0"/>
              <a:t>أتعلّم:       الميقات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SA" dirty="0" smtClean="0">
                <a:solidFill>
                  <a:srgbClr val="002060"/>
                </a:solidFill>
              </a:rPr>
              <a:t>هو وقت أو مكان جُعل لأداء الفعل. والمواقيت نوعان: </a:t>
            </a:r>
          </a:p>
          <a:p>
            <a:pPr marL="0" indent="0">
              <a:buNone/>
            </a:pPr>
            <a:r>
              <a:rPr lang="ar-SA" dirty="0" smtClean="0">
                <a:solidFill>
                  <a:srgbClr val="002060"/>
                </a:solidFill>
              </a:rPr>
              <a:t>1- مكانية: </a:t>
            </a:r>
            <a:r>
              <a:rPr lang="ar-SA" dirty="0" smtClean="0"/>
              <a:t>وهي الأماكن التي حدّدها الرسول  </a:t>
            </a:r>
            <a:r>
              <a:rPr lang="ar-SA" dirty="0" smtClean="0">
                <a:sym typeface="AGA Arabesque"/>
              </a:rPr>
              <a:t> </a:t>
            </a:r>
            <a:r>
              <a:rPr lang="ar-SA" dirty="0" smtClean="0"/>
              <a:t>للإحرام، ولا يجوز للحاج أو المعتمر أن يتجاوزها بدون إحرام. </a:t>
            </a:r>
            <a:endParaRPr lang="ar-SA" dirty="0"/>
          </a:p>
          <a:p>
            <a:pPr marL="0" indent="0">
              <a:buNone/>
            </a:pPr>
            <a:r>
              <a:rPr lang="ar-SA" dirty="0" smtClean="0"/>
              <a:t>ومنها: ذو الحليفة ) آبار علي( لأهل المدينة، والجحفة لأهل الشام، وقرن المنازل ل 􀒙أهل نجد، ويلملم ل 􀒙أهل اليمن، وذات عرق لأهل العراق. </a:t>
            </a:r>
          </a:p>
          <a:p>
            <a:pPr marL="0" indent="0">
              <a:buNone/>
            </a:pPr>
            <a:r>
              <a:rPr lang="ar-SA" dirty="0" smtClean="0"/>
              <a:t>2- </a:t>
            </a:r>
            <a:r>
              <a:rPr lang="ar-SA" dirty="0">
                <a:solidFill>
                  <a:srgbClr val="002060"/>
                </a:solidFill>
              </a:rPr>
              <a:t>زمانية</a:t>
            </a:r>
            <a:r>
              <a:rPr lang="ar-SA" dirty="0" smtClean="0"/>
              <a:t>: </a:t>
            </a:r>
            <a:r>
              <a:rPr lang="ar-SA" dirty="0" smtClean="0">
                <a:solidFill>
                  <a:srgbClr val="002060"/>
                </a:solidFill>
              </a:rPr>
              <a:t>وهي الأشهر التي لا يجوز الإحرام للحج إلا فيها</a:t>
            </a:r>
            <a:r>
              <a:rPr lang="ar-SA" dirty="0" smtClean="0"/>
              <a:t>، </a:t>
            </a:r>
          </a:p>
          <a:p>
            <a:pPr marL="0" indent="0">
              <a:buNone/>
            </a:pPr>
            <a:r>
              <a:rPr lang="ar-SA" dirty="0" smtClean="0"/>
              <a:t>وهي: شوال وذو القعدة و أوّل عشرة أيام من ذي الحجة.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98674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486</Words>
  <Application>Microsoft Office PowerPoint</Application>
  <PresentationFormat>عرض على الشاشة (3:4)‏</PresentationFormat>
  <Paragraphs>54</Paragraphs>
  <Slides>19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19</vt:i4>
      </vt:variant>
    </vt:vector>
  </HeadingPairs>
  <TitlesOfParts>
    <vt:vector size="20" baseType="lpstr">
      <vt:lpstr>نسق Office</vt:lpstr>
      <vt:lpstr>الحج والعمرة (1)</vt:lpstr>
      <vt:lpstr>أهداف الدرس</vt:lpstr>
      <vt:lpstr>تعريف الحج والعمرة</vt:lpstr>
      <vt:lpstr>عرض تقديمي في PowerPoint</vt:lpstr>
      <vt:lpstr>حكم الحج والعمرة</vt:lpstr>
      <vt:lpstr>أعمال العمرة:</vt:lpstr>
      <vt:lpstr>الفرق بين الحج والعمرة</vt:lpstr>
      <vt:lpstr>وقت الحج والعمرة</vt:lpstr>
      <vt:lpstr>أتعلّم:       الميقات</vt:lpstr>
      <vt:lpstr>عرض تقديمي في PowerPoint</vt:lpstr>
      <vt:lpstr>عرض تقديمي في PowerPoint</vt:lpstr>
      <vt:lpstr>الجحفة</vt:lpstr>
      <vt:lpstr>عرض تقديمي في PowerPoint</vt:lpstr>
      <vt:lpstr>ميقات ذو الحليفة (آبار علي)</vt:lpstr>
      <vt:lpstr>قرن المنازل (السيل الكبير)</vt:lpstr>
      <vt:lpstr>يلملم</vt:lpstr>
      <vt:lpstr>ذات عرق</vt:lpstr>
      <vt:lpstr>شروط وجوب الحج</vt:lpstr>
      <vt:lpstr>حكمة مشروعية الحج والعمرة</vt:lpstr>
    </vt:vector>
  </TitlesOfParts>
  <Company>Ahmed-Under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الحج والعمرة (1)</dc:title>
  <dc:creator>‏‏مستخدم Windows</dc:creator>
  <cp:lastModifiedBy>‏‏مستخدم Windows</cp:lastModifiedBy>
  <cp:revision>20</cp:revision>
  <dcterms:created xsi:type="dcterms:W3CDTF">2020-07-26T09:27:57Z</dcterms:created>
  <dcterms:modified xsi:type="dcterms:W3CDTF">2020-07-26T11:17:19Z</dcterms:modified>
</cp:coreProperties>
</file>