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75" r:id="rId11"/>
    <p:sldId id="267" r:id="rId12"/>
    <p:sldId id="268" r:id="rId13"/>
    <p:sldId id="269" r:id="rId14"/>
    <p:sldId id="270" r:id="rId15"/>
    <p:sldId id="271" r:id="rId16"/>
    <p:sldId id="272" r:id="rId17"/>
    <p:sldId id="274" r:id="rId18"/>
  </p:sldIdLst>
  <p:sldSz cx="12192000" cy="6858000"/>
  <p:notesSz cx="6858000" cy="9144000"/>
  <p:defaultTextStyle>
    <a:defPPr>
      <a:defRPr lang="en-US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3971" autoAdjust="0"/>
    <p:restoredTop sz="94660"/>
  </p:normalViewPr>
  <p:slideViewPr>
    <p:cSldViewPr snapToGrid="0">
      <p:cViewPr varScale="1">
        <p:scale>
          <a:sx n="85" d="100"/>
          <a:sy n="85" d="100"/>
        </p:scale>
        <p:origin x="13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8FB43-21AD-426C-8B9C-E6B631A1E890}" type="datetimeFigureOut">
              <a:rPr lang="en-US" smtClean="0"/>
              <a:t>2/15/2020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D636-D1F7-4312-AD13-264E995545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1488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750">
        <p:sndAc>
          <p:stSnd>
            <p:snd r:embed="rId1" name="chimes.wav"/>
          </p:stSnd>
        </p:sndAc>
      </p:transition>
    </mc:Choice>
    <mc:Fallback>
      <p:transition spd="slow">
        <p:sndAc>
          <p:stSnd>
            <p:snd r:embed="rId1" name="chimes.wav"/>
          </p:stSnd>
        </p:sndAc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8FB43-21AD-426C-8B9C-E6B631A1E890}" type="datetimeFigureOut">
              <a:rPr lang="en-US" smtClean="0"/>
              <a:t>2/15/2020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D636-D1F7-4312-AD13-264E995545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4192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750">
        <p:sndAc>
          <p:stSnd>
            <p:snd r:embed="rId1" name="chimes.wav"/>
          </p:stSnd>
        </p:sndAc>
      </p:transition>
    </mc:Choice>
    <mc:Fallback>
      <p:transition spd="slow">
        <p:sndAc>
          <p:stSnd>
            <p:snd r:embed="rId1" name="chimes.wav"/>
          </p:stSnd>
        </p:sndAc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8FB43-21AD-426C-8B9C-E6B631A1E890}" type="datetimeFigureOut">
              <a:rPr lang="en-US" smtClean="0"/>
              <a:t>2/15/2020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D636-D1F7-4312-AD13-264E995545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9502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750">
        <p:sndAc>
          <p:stSnd>
            <p:snd r:embed="rId1" name="chimes.wav"/>
          </p:stSnd>
        </p:sndAc>
      </p:transition>
    </mc:Choice>
    <mc:Fallback>
      <p:transition spd="slow">
        <p:sndAc>
          <p:stSnd>
            <p:snd r:embed="rId1" name="chimes.wav"/>
          </p:stSnd>
        </p:sndAc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8FB43-21AD-426C-8B9C-E6B631A1E890}" type="datetimeFigureOut">
              <a:rPr lang="en-US" smtClean="0"/>
              <a:t>2/15/2020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D636-D1F7-4312-AD13-264E995545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0839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750">
        <p:sndAc>
          <p:stSnd>
            <p:snd r:embed="rId1" name="chimes.wav"/>
          </p:stSnd>
        </p:sndAc>
      </p:transition>
    </mc:Choice>
    <mc:Fallback>
      <p:transition spd="slow">
        <p:sndAc>
          <p:stSnd>
            <p:snd r:embed="rId1" name="chimes.wav"/>
          </p:stSnd>
        </p:sndAc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8FB43-21AD-426C-8B9C-E6B631A1E890}" type="datetimeFigureOut">
              <a:rPr lang="en-US" smtClean="0"/>
              <a:t>2/15/2020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D636-D1F7-4312-AD13-264E995545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534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750">
        <p:sndAc>
          <p:stSnd>
            <p:snd r:embed="rId1" name="chimes.wav"/>
          </p:stSnd>
        </p:sndAc>
      </p:transition>
    </mc:Choice>
    <mc:Fallback>
      <p:transition spd="slow">
        <p:sndAc>
          <p:stSnd>
            <p:snd r:embed="rId1" name="chimes.wav"/>
          </p:stSnd>
        </p:sndAc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8FB43-21AD-426C-8B9C-E6B631A1E890}" type="datetimeFigureOut">
              <a:rPr lang="en-US" smtClean="0"/>
              <a:t>2/15/2020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D636-D1F7-4312-AD13-264E995545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9088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750">
        <p:sndAc>
          <p:stSnd>
            <p:snd r:embed="rId1" name="chimes.wav"/>
          </p:stSnd>
        </p:sndAc>
      </p:transition>
    </mc:Choice>
    <mc:Fallback>
      <p:transition spd="slow">
        <p:sndAc>
          <p:stSnd>
            <p:snd r:embed="rId1" name="chimes.wav"/>
          </p:stSnd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8FB43-21AD-426C-8B9C-E6B631A1E890}" type="datetimeFigureOut">
              <a:rPr lang="en-US" smtClean="0"/>
              <a:t>2/15/2020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D636-D1F7-4312-AD13-264E995545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508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750">
        <p:sndAc>
          <p:stSnd>
            <p:snd r:embed="rId1" name="chimes.wav"/>
          </p:stSnd>
        </p:sndAc>
      </p:transition>
    </mc:Choice>
    <mc:Fallback>
      <p:transition spd="slow">
        <p:sndAc>
          <p:stSnd>
            <p:snd r:embed="rId1" name="chimes.wav"/>
          </p:stSnd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8FB43-21AD-426C-8B9C-E6B631A1E890}" type="datetimeFigureOut">
              <a:rPr lang="en-US" smtClean="0"/>
              <a:t>2/15/2020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D636-D1F7-4312-AD13-264E995545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5053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750">
        <p:sndAc>
          <p:stSnd>
            <p:snd r:embed="rId1" name="chimes.wav"/>
          </p:stSnd>
        </p:sndAc>
      </p:transition>
    </mc:Choice>
    <mc:Fallback>
      <p:transition spd="slow">
        <p:sndAc>
          <p:stSnd>
            <p:snd r:embed="rId1" name="chimes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8FB43-21AD-426C-8B9C-E6B631A1E890}" type="datetimeFigureOut">
              <a:rPr lang="en-US" smtClean="0"/>
              <a:t>2/15/2020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D636-D1F7-4312-AD13-264E995545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3346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750">
        <p:sndAc>
          <p:stSnd>
            <p:snd r:embed="rId1" name="chimes.wav"/>
          </p:stSnd>
        </p:sndAc>
      </p:transition>
    </mc:Choice>
    <mc:Fallback>
      <p:transition spd="slow">
        <p:sndAc>
          <p:stSnd>
            <p:snd r:embed="rId1" name="chimes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8FB43-21AD-426C-8B9C-E6B631A1E890}" type="datetimeFigureOut">
              <a:rPr lang="en-US" smtClean="0"/>
              <a:t>2/15/2020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D636-D1F7-4312-AD13-264E995545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2811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750">
        <p:sndAc>
          <p:stSnd>
            <p:snd r:embed="rId1" name="chimes.wav"/>
          </p:stSnd>
        </p:sndAc>
      </p:transition>
    </mc:Choice>
    <mc:Fallback>
      <p:transition spd="slow">
        <p:sndAc>
          <p:stSnd>
            <p:snd r:embed="rId1" name="chimes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8FB43-21AD-426C-8B9C-E6B631A1E890}" type="datetimeFigureOut">
              <a:rPr lang="en-US" smtClean="0"/>
              <a:t>2/15/2020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D636-D1F7-4312-AD13-264E995545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083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750">
        <p:sndAc>
          <p:stSnd>
            <p:snd r:embed="rId1" name="chimes.wav"/>
          </p:stSnd>
        </p:sndAc>
      </p:transition>
    </mc:Choice>
    <mc:Fallback>
      <p:transition spd="slow">
        <p:sndAc>
          <p:stSnd>
            <p:snd r:embed="rId1" name="chimes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48FB43-21AD-426C-8B9C-E6B631A1E890}" type="datetimeFigureOut">
              <a:rPr lang="en-US" smtClean="0"/>
              <a:t>2/15/2020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35D636-D1F7-4312-AD13-264E995545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650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12750">
        <p:sndAc>
          <p:stSnd>
            <p:snd r:embed="rId13" name="chimes.wav"/>
          </p:stSnd>
        </p:sndAc>
      </p:transition>
    </mc:Choice>
    <mc:Fallback>
      <p:transition spd="slow">
        <p:sndAc>
          <p:stSnd>
            <p:snd r:embed="rId13" name="chimes.wav"/>
          </p:stSnd>
        </p:sndAc>
      </p:transition>
    </mc:Fallback>
  </mc:AlternateConten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1" y="349956"/>
            <a:ext cx="11040532" cy="6355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368580"/>
      </p:ext>
    </p:extLst>
  </p:cSld>
  <p:clrMapOvr>
    <a:masterClrMapping/>
  </p:clrMapOvr>
  <p:transition spd="med">
    <p:pull dir="r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8667" y="-101600"/>
            <a:ext cx="7360355" cy="695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79355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 invX="1"/>
        <p:sndAc>
          <p:stSnd>
            <p:snd r:embed="rId2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9734" y="2415821"/>
            <a:ext cx="7800622" cy="1659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30641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 invX="1"/>
        <p:sndAc>
          <p:stSnd>
            <p:snd r:embed="rId2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644" y="790222"/>
            <a:ext cx="10656711" cy="4831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30052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crush"/>
        <p:sndAc>
          <p:stSnd>
            <p:snd r:embed="rId2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068" y="338666"/>
            <a:ext cx="11221154" cy="5858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13298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  <p:sndAc>
          <p:stSnd>
            <p:snd r:embed="rId2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689" y="214488"/>
            <a:ext cx="11164711" cy="5802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06527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  <p:sndAc>
          <p:stSnd>
            <p:snd r:embed="rId2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2134" y="180622"/>
            <a:ext cx="10611556" cy="6677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55124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 invX="1"/>
        <p:sndAc>
          <p:stSnd>
            <p:snd r:embed="rId2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778" y="428978"/>
            <a:ext cx="10588978" cy="589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96272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 invX="1"/>
        <p:sndAc>
          <p:stSnd>
            <p:snd r:embed="rId2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933" y="1027289"/>
            <a:ext cx="10690578" cy="418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989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  <p:sndAc>
          <p:stSnd>
            <p:snd r:embed="rId2" name="chimes.wav"/>
          </p:stSnd>
        </p:sndAc>
      </p:transition>
    </mc:Choice>
    <mc:Fallback>
      <p:transition spd="slow">
        <p:fad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289" y="632178"/>
            <a:ext cx="11221155" cy="4820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610340"/>
      </p:ext>
    </p:extLst>
  </p:cSld>
  <p:clrMapOvr>
    <a:masterClrMapping/>
  </p:clrMapOvr>
  <p:transition spd="slow">
    <p:cover dir="r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327378"/>
            <a:ext cx="11277600" cy="6175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7513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  <p:sndAc>
          <p:stSnd>
            <p:snd r:embed="rId2" name="chimes.wav"/>
          </p:stSnd>
        </p:sndAc>
      </p:transition>
    </mc:Choice>
    <mc:Fallback>
      <p:transition spd="slow">
        <p:circle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420" y="644577"/>
            <a:ext cx="10388183" cy="5306518"/>
          </a:xfrm>
          <a:prstGeom prst="rect">
            <a:avLst/>
          </a:prstGeom>
          <a:scene3d>
            <a:camera prst="orthographicFront"/>
            <a:lightRig rig="threePt" dir="t"/>
          </a:scene3d>
          <a:sp3d extrusionH="76200">
            <a:bevelB w="139700" h="139700" prst="divot"/>
            <a:extrusionClr>
              <a:srgbClr val="C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96694430"/>
      </p:ext>
    </p:extLst>
  </p:cSld>
  <p:clrMapOvr>
    <a:masterClrMapping/>
  </p:clrMapOvr>
  <p:transition spd="slow">
    <p:randomBar dir="vert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626" y="1109272"/>
            <a:ext cx="11062741" cy="3987384"/>
          </a:xfrm>
          <a:prstGeom prst="rect">
            <a:avLst/>
          </a:prstGeom>
          <a:effectLst>
            <a:softEdge rad="0"/>
          </a:effectLst>
          <a:scene3d>
            <a:camera prst="orthographicFront"/>
            <a:lightRig rig="threePt" dir="t"/>
          </a:scene3d>
          <a:sp3d>
            <a:bevelT prst="relaxedInset"/>
          </a:sp3d>
        </p:spPr>
      </p:pic>
    </p:spTree>
    <p:extLst>
      <p:ext uri="{BB962C8B-B14F-4D97-AF65-F5344CB8AC3E}">
        <p14:creationId xmlns:p14="http://schemas.microsoft.com/office/powerpoint/2010/main" val="27909897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  <p:sndAc>
          <p:stSnd>
            <p:snd r:embed="rId2" name="chimes.wav"/>
          </p:stSnd>
        </p:sndAc>
      </p:transition>
    </mc:Choice>
    <mc:Fallback>
      <p:transition spd="slow">
        <p:split orient="vert"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1377243"/>
            <a:ext cx="10532533" cy="3127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32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  <p:sndAc>
          <p:stSnd>
            <p:snd r:embed="rId2" name="chimes.wav"/>
          </p:stSnd>
        </p:sndAc>
      </p:transition>
    </mc:Choice>
    <mc:Fallback>
      <p:transition spd="slow">
        <p:split orient="vert"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334" y="203199"/>
            <a:ext cx="11571110" cy="6536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316804"/>
      </p:ext>
    </p:extLst>
  </p:cSld>
  <p:clrMapOvr>
    <a:masterClrMapping/>
  </p:clrMapOvr>
  <p:transition spd="slow">
    <p:push dir="u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9556" y="1998133"/>
            <a:ext cx="10092266" cy="2607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780572"/>
      </p:ext>
    </p:extLst>
  </p:cSld>
  <p:clrMapOvr>
    <a:masterClrMapping/>
  </p:clrMapOvr>
  <p:transition spd="slow">
    <p:wipe dir="r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178" y="395111"/>
            <a:ext cx="11322755" cy="6739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0522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  <p:sndAc>
          <p:stSnd>
            <p:snd r:embed="rId2" name="chimes.wav"/>
          </p:stSnd>
        </p:sndAc>
      </p:transition>
    </mc:Choice>
    <mc:Fallback>
      <p:transition>
        <p:cut/>
        <p:sndAc>
          <p:stSnd>
            <p:snd r:embed="rId2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0</Words>
  <Application>Microsoft Office PowerPoint</Application>
  <PresentationFormat>شاشة عريضة</PresentationFormat>
  <Paragraphs>0</Paragraphs>
  <Slides>17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Windows User</dc:creator>
  <cp:lastModifiedBy>Windows User</cp:lastModifiedBy>
  <cp:revision>4</cp:revision>
  <dcterms:created xsi:type="dcterms:W3CDTF">2020-02-15T10:57:58Z</dcterms:created>
  <dcterms:modified xsi:type="dcterms:W3CDTF">2020-02-15T11:30:16Z</dcterms:modified>
</cp:coreProperties>
</file>