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5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6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6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9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7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1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4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2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C5258-362F-4E80-BA18-6D3FCC8808A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51DCC-5287-488F-9B4E-730A411B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5500">
        <p:sndAc>
          <p:stSnd>
            <p:snd r:embed="rId13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89396"/>
            <a:ext cx="11539470" cy="602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03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886" y="283335"/>
            <a:ext cx="10406128" cy="453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27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070" y="1184856"/>
            <a:ext cx="9569003" cy="319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3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76" y="437881"/>
            <a:ext cx="11243255" cy="624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13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83" y="0"/>
            <a:ext cx="11423561" cy="625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7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34" y="180303"/>
            <a:ext cx="11230377" cy="605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604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18" y="1184855"/>
            <a:ext cx="10908406" cy="369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068" y="489397"/>
            <a:ext cx="10818253" cy="441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15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13" y="1493949"/>
            <a:ext cx="10818253" cy="298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50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037" y="0"/>
            <a:ext cx="10740980" cy="587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9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59" y="0"/>
            <a:ext cx="11050073" cy="589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907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87" y="0"/>
            <a:ext cx="10844012" cy="633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91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23" y="141667"/>
            <a:ext cx="11320529" cy="636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83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شاشة عريضة</PresentationFormat>
  <Paragraphs>0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Windows User</dc:creator>
  <cp:lastModifiedBy>Windows User</cp:lastModifiedBy>
  <cp:revision>3</cp:revision>
  <dcterms:created xsi:type="dcterms:W3CDTF">2020-02-09T19:58:29Z</dcterms:created>
  <dcterms:modified xsi:type="dcterms:W3CDTF">2020-02-09T20:27:01Z</dcterms:modified>
</cp:coreProperties>
</file>